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handoutMasterIdLst>
    <p:handoutMasterId r:id="rId28"/>
  </p:handoutMasterIdLst>
  <p:sldIdLst>
    <p:sldId id="256" r:id="rId2"/>
    <p:sldId id="257" r:id="rId3"/>
    <p:sldId id="258" r:id="rId4"/>
    <p:sldId id="259" r:id="rId5"/>
    <p:sldId id="260" r:id="rId6"/>
    <p:sldId id="264" r:id="rId7"/>
    <p:sldId id="265" r:id="rId8"/>
    <p:sldId id="266" r:id="rId9"/>
    <p:sldId id="268" r:id="rId10"/>
    <p:sldId id="267"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6" d="100"/>
          <a:sy n="76" d="100"/>
        </p:scale>
        <p:origin x="126" y="8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6B662E-F060-4048-B43F-96AE2DBE799E}" type="doc">
      <dgm:prSet loTypeId="urn:microsoft.com/office/officeart/2005/8/layout/radial5" loCatId="relationship" qsTypeId="urn:microsoft.com/office/officeart/2005/8/quickstyle/3d2" qsCatId="3D" csTypeId="urn:microsoft.com/office/officeart/2005/8/colors/colorful2" csCatId="colorful" phldr="1"/>
      <dgm:spPr/>
      <dgm:t>
        <a:bodyPr/>
        <a:lstStyle/>
        <a:p>
          <a:endParaRPr lang="en-IE"/>
        </a:p>
      </dgm:t>
    </dgm:pt>
    <dgm:pt modelId="{0BB7E7D0-D4CF-4870-8605-4756BBF2691C}">
      <dgm:prSet phldrT="[Text]" custT="1"/>
      <dgm:spPr/>
      <dgm:t>
        <a:bodyPr/>
        <a:lstStyle/>
        <a:p>
          <a:r>
            <a:rPr lang="en-IE" sz="2400" b="1" smtClean="0">
              <a:solidFill>
                <a:schemeClr val="tx1"/>
              </a:solidFill>
            </a:rPr>
            <a:t>Improvements</a:t>
          </a:r>
          <a:endParaRPr lang="en-IE" sz="2400" b="1" dirty="0">
            <a:solidFill>
              <a:schemeClr val="tx1"/>
            </a:solidFill>
          </a:endParaRPr>
        </a:p>
      </dgm:t>
    </dgm:pt>
    <dgm:pt modelId="{55FAB97D-53C3-4CEC-B2A7-79A8E54E6309}" type="parTrans" cxnId="{98B575E8-4170-4ADE-9D13-3C58C9D73CF0}">
      <dgm:prSet/>
      <dgm:spPr/>
      <dgm:t>
        <a:bodyPr/>
        <a:lstStyle/>
        <a:p>
          <a:endParaRPr lang="en-IE" b="1">
            <a:solidFill>
              <a:schemeClr val="tx1"/>
            </a:solidFill>
          </a:endParaRPr>
        </a:p>
      </dgm:t>
    </dgm:pt>
    <dgm:pt modelId="{4720869E-E482-400B-B05E-174BC2E593F1}" type="sibTrans" cxnId="{98B575E8-4170-4ADE-9D13-3C58C9D73CF0}">
      <dgm:prSet/>
      <dgm:spPr/>
      <dgm:t>
        <a:bodyPr/>
        <a:lstStyle/>
        <a:p>
          <a:endParaRPr lang="en-IE" b="1">
            <a:solidFill>
              <a:schemeClr val="tx1"/>
            </a:solidFill>
          </a:endParaRPr>
        </a:p>
      </dgm:t>
    </dgm:pt>
    <dgm:pt modelId="{986E33EA-87FC-4604-BF55-129ED9942D69}">
      <dgm:prSet phldrT="[Text]"/>
      <dgm:spPr/>
      <dgm:t>
        <a:bodyPr/>
        <a:lstStyle/>
        <a:p>
          <a:r>
            <a:rPr lang="en-IE" b="1" smtClean="0">
              <a:solidFill>
                <a:schemeClr val="tx1"/>
              </a:solidFill>
            </a:rPr>
            <a:t>Standardised training  for panel</a:t>
          </a:r>
          <a:endParaRPr lang="en-IE" b="1" dirty="0">
            <a:solidFill>
              <a:schemeClr val="tx1"/>
            </a:solidFill>
          </a:endParaRPr>
        </a:p>
      </dgm:t>
    </dgm:pt>
    <dgm:pt modelId="{D54EDE1C-3820-42A7-AEA4-7D64B1C6D9EA}" type="parTrans" cxnId="{B6BB9988-9ADB-4614-8CF3-DDB0301FEB47}">
      <dgm:prSet/>
      <dgm:spPr/>
      <dgm:t>
        <a:bodyPr/>
        <a:lstStyle/>
        <a:p>
          <a:endParaRPr lang="en-IE" b="1">
            <a:solidFill>
              <a:schemeClr val="tx1"/>
            </a:solidFill>
          </a:endParaRPr>
        </a:p>
      </dgm:t>
    </dgm:pt>
    <dgm:pt modelId="{BBD923B2-FFB7-4C0B-9B0F-C9DEC701BC0A}" type="sibTrans" cxnId="{B6BB9988-9ADB-4614-8CF3-DDB0301FEB47}">
      <dgm:prSet/>
      <dgm:spPr/>
      <dgm:t>
        <a:bodyPr/>
        <a:lstStyle/>
        <a:p>
          <a:endParaRPr lang="en-IE" b="1">
            <a:solidFill>
              <a:schemeClr val="tx1"/>
            </a:solidFill>
          </a:endParaRPr>
        </a:p>
      </dgm:t>
    </dgm:pt>
    <dgm:pt modelId="{CE7882FE-D5ED-4F31-9F34-22050ECB0B53}">
      <dgm:prSet phldrT="[Text]"/>
      <dgm:spPr/>
      <dgm:t>
        <a:bodyPr/>
        <a:lstStyle/>
        <a:p>
          <a:r>
            <a:rPr lang="en-IE" b="1" smtClean="0">
              <a:solidFill>
                <a:schemeClr val="tx1"/>
              </a:solidFill>
            </a:rPr>
            <a:t>More Time</a:t>
          </a:r>
          <a:endParaRPr lang="en-IE" b="1" dirty="0">
            <a:solidFill>
              <a:schemeClr val="tx1"/>
            </a:solidFill>
          </a:endParaRPr>
        </a:p>
      </dgm:t>
    </dgm:pt>
    <dgm:pt modelId="{B8B22E3C-AB2D-4C77-BDD8-1549F19EDC89}" type="parTrans" cxnId="{B94A2FDD-C4F5-4EAD-867B-6E21D70CE1BA}">
      <dgm:prSet/>
      <dgm:spPr/>
      <dgm:t>
        <a:bodyPr/>
        <a:lstStyle/>
        <a:p>
          <a:endParaRPr lang="en-IE" b="1">
            <a:solidFill>
              <a:schemeClr val="tx1"/>
            </a:solidFill>
          </a:endParaRPr>
        </a:p>
      </dgm:t>
    </dgm:pt>
    <dgm:pt modelId="{6D9270E3-C47A-4D15-886C-212B55631280}" type="sibTrans" cxnId="{B94A2FDD-C4F5-4EAD-867B-6E21D70CE1BA}">
      <dgm:prSet/>
      <dgm:spPr/>
      <dgm:t>
        <a:bodyPr/>
        <a:lstStyle/>
        <a:p>
          <a:endParaRPr lang="en-IE" b="1">
            <a:solidFill>
              <a:schemeClr val="tx1"/>
            </a:solidFill>
          </a:endParaRPr>
        </a:p>
      </dgm:t>
    </dgm:pt>
    <dgm:pt modelId="{2A6403BB-BF17-434C-B76E-B5C9E53B9808}">
      <dgm:prSet phldrT="[Text]"/>
      <dgm:spPr/>
      <dgm:t>
        <a:bodyPr/>
        <a:lstStyle/>
        <a:p>
          <a:r>
            <a:rPr lang="en-IE" b="1" dirty="0" smtClean="0">
              <a:solidFill>
                <a:schemeClr val="tx1"/>
              </a:solidFill>
            </a:rPr>
            <a:t>Probation system</a:t>
          </a:r>
          <a:endParaRPr lang="en-IE" b="1" dirty="0">
            <a:solidFill>
              <a:schemeClr val="tx1"/>
            </a:solidFill>
          </a:endParaRPr>
        </a:p>
      </dgm:t>
    </dgm:pt>
    <dgm:pt modelId="{41A20B2F-F160-4D41-9432-220E8D2BADF4}" type="parTrans" cxnId="{58F14C6D-5D36-497D-B26D-8FC8BBB27854}">
      <dgm:prSet/>
      <dgm:spPr/>
      <dgm:t>
        <a:bodyPr/>
        <a:lstStyle/>
        <a:p>
          <a:endParaRPr lang="en-IE" b="1">
            <a:solidFill>
              <a:schemeClr val="tx1"/>
            </a:solidFill>
          </a:endParaRPr>
        </a:p>
      </dgm:t>
    </dgm:pt>
    <dgm:pt modelId="{05E56CAD-1918-49F4-BD12-2E6E07D527C1}" type="sibTrans" cxnId="{58F14C6D-5D36-497D-B26D-8FC8BBB27854}">
      <dgm:prSet/>
      <dgm:spPr/>
      <dgm:t>
        <a:bodyPr/>
        <a:lstStyle/>
        <a:p>
          <a:endParaRPr lang="en-IE" b="1">
            <a:solidFill>
              <a:schemeClr val="tx1"/>
            </a:solidFill>
          </a:endParaRPr>
        </a:p>
      </dgm:t>
    </dgm:pt>
    <dgm:pt modelId="{C0F0506B-5DDF-4824-810B-2F1BA15415FB}">
      <dgm:prSet phldrT="[Text]"/>
      <dgm:spPr/>
      <dgm:t>
        <a:bodyPr/>
        <a:lstStyle/>
        <a:p>
          <a:r>
            <a:rPr lang="en-IE" b="1" smtClean="0">
              <a:solidFill>
                <a:schemeClr val="tx1"/>
              </a:solidFill>
            </a:rPr>
            <a:t>Panel Review</a:t>
          </a:r>
          <a:endParaRPr lang="en-IE" b="1" dirty="0">
            <a:solidFill>
              <a:schemeClr val="tx1"/>
            </a:solidFill>
          </a:endParaRPr>
        </a:p>
      </dgm:t>
    </dgm:pt>
    <dgm:pt modelId="{635062DC-E2E3-4C1B-81CC-D190073198FE}" type="parTrans" cxnId="{254F8314-FEEC-47B0-BDF9-F1F664450E72}">
      <dgm:prSet/>
      <dgm:spPr/>
      <dgm:t>
        <a:bodyPr/>
        <a:lstStyle/>
        <a:p>
          <a:endParaRPr lang="en-IE" b="1">
            <a:solidFill>
              <a:schemeClr val="tx1"/>
            </a:solidFill>
          </a:endParaRPr>
        </a:p>
      </dgm:t>
    </dgm:pt>
    <dgm:pt modelId="{429170CB-D9F3-4C0C-A843-8A12776F489A}" type="sibTrans" cxnId="{254F8314-FEEC-47B0-BDF9-F1F664450E72}">
      <dgm:prSet/>
      <dgm:spPr/>
      <dgm:t>
        <a:bodyPr/>
        <a:lstStyle/>
        <a:p>
          <a:endParaRPr lang="en-IE" b="1">
            <a:solidFill>
              <a:schemeClr val="tx1"/>
            </a:solidFill>
          </a:endParaRPr>
        </a:p>
      </dgm:t>
    </dgm:pt>
    <dgm:pt modelId="{1477FED9-1A83-4E84-BA68-D7214FDAC7E8}">
      <dgm:prSet/>
      <dgm:spPr/>
      <dgm:t>
        <a:bodyPr/>
        <a:lstStyle/>
        <a:p>
          <a:r>
            <a:rPr lang="en-IE" b="1" smtClean="0">
              <a:solidFill>
                <a:schemeClr val="tx1"/>
              </a:solidFill>
            </a:rPr>
            <a:t>Pre-interview strategies</a:t>
          </a:r>
          <a:endParaRPr lang="en-IE" b="1" dirty="0">
            <a:solidFill>
              <a:schemeClr val="tx1"/>
            </a:solidFill>
          </a:endParaRPr>
        </a:p>
      </dgm:t>
    </dgm:pt>
    <dgm:pt modelId="{31160E19-CCDE-47A8-BD65-5FF95002A114}" type="parTrans" cxnId="{2399FA3A-A5A7-43AF-BFB0-29738AABB573}">
      <dgm:prSet/>
      <dgm:spPr/>
      <dgm:t>
        <a:bodyPr/>
        <a:lstStyle/>
        <a:p>
          <a:endParaRPr lang="en-IE" b="1">
            <a:solidFill>
              <a:schemeClr val="tx1"/>
            </a:solidFill>
          </a:endParaRPr>
        </a:p>
      </dgm:t>
    </dgm:pt>
    <dgm:pt modelId="{CB1B1D47-309E-4659-8007-CB2647159676}" type="sibTrans" cxnId="{2399FA3A-A5A7-43AF-BFB0-29738AABB573}">
      <dgm:prSet/>
      <dgm:spPr/>
      <dgm:t>
        <a:bodyPr/>
        <a:lstStyle/>
        <a:p>
          <a:endParaRPr lang="en-IE" b="1">
            <a:solidFill>
              <a:schemeClr val="tx1"/>
            </a:solidFill>
          </a:endParaRPr>
        </a:p>
      </dgm:t>
    </dgm:pt>
    <dgm:pt modelId="{4A441EF2-3E44-478E-A228-3DE5F518EB3E}">
      <dgm:prSet/>
      <dgm:spPr/>
      <dgm:t>
        <a:bodyPr/>
        <a:lstStyle/>
        <a:p>
          <a:r>
            <a:rPr lang="en-IE" b="1" smtClean="0">
              <a:solidFill>
                <a:schemeClr val="tx1"/>
              </a:solidFill>
            </a:rPr>
            <a:t>Larger Panels</a:t>
          </a:r>
          <a:endParaRPr lang="en-IE" b="1" dirty="0">
            <a:solidFill>
              <a:schemeClr val="tx1"/>
            </a:solidFill>
          </a:endParaRPr>
        </a:p>
      </dgm:t>
    </dgm:pt>
    <dgm:pt modelId="{09D442C3-43B1-4165-B384-D5A7D09BAEAA}" type="parTrans" cxnId="{DD95F280-0B03-4B30-AC62-38CF43097D81}">
      <dgm:prSet/>
      <dgm:spPr/>
      <dgm:t>
        <a:bodyPr/>
        <a:lstStyle/>
        <a:p>
          <a:endParaRPr lang="en-IE" b="1">
            <a:solidFill>
              <a:schemeClr val="tx1"/>
            </a:solidFill>
          </a:endParaRPr>
        </a:p>
      </dgm:t>
    </dgm:pt>
    <dgm:pt modelId="{8E9A5EE3-1476-4DCD-9471-F370E50EAB81}" type="sibTrans" cxnId="{DD95F280-0B03-4B30-AC62-38CF43097D81}">
      <dgm:prSet/>
      <dgm:spPr/>
      <dgm:t>
        <a:bodyPr/>
        <a:lstStyle/>
        <a:p>
          <a:endParaRPr lang="en-IE" b="1">
            <a:solidFill>
              <a:schemeClr val="tx1"/>
            </a:solidFill>
          </a:endParaRPr>
        </a:p>
      </dgm:t>
    </dgm:pt>
    <dgm:pt modelId="{CF8B869B-4265-46BB-AF10-08076DCDC78D}">
      <dgm:prSet/>
      <dgm:spPr/>
      <dgm:t>
        <a:bodyPr/>
        <a:lstStyle/>
        <a:p>
          <a:r>
            <a:rPr lang="en-IE" b="1" smtClean="0">
              <a:solidFill>
                <a:schemeClr val="tx1"/>
              </a:solidFill>
            </a:rPr>
            <a:t>Shortlisting</a:t>
          </a:r>
          <a:endParaRPr lang="en-IE" b="1" dirty="0">
            <a:solidFill>
              <a:schemeClr val="tx1"/>
            </a:solidFill>
          </a:endParaRPr>
        </a:p>
      </dgm:t>
    </dgm:pt>
    <dgm:pt modelId="{245E71DB-699B-4EDA-9953-D970CA58E4CB}" type="parTrans" cxnId="{5A294879-5911-4B4B-9227-282F40D8264B}">
      <dgm:prSet/>
      <dgm:spPr/>
      <dgm:t>
        <a:bodyPr/>
        <a:lstStyle/>
        <a:p>
          <a:endParaRPr lang="en-IE" b="1">
            <a:solidFill>
              <a:schemeClr val="tx1"/>
            </a:solidFill>
          </a:endParaRPr>
        </a:p>
      </dgm:t>
    </dgm:pt>
    <dgm:pt modelId="{E2EF33EF-5885-433B-9124-F1820195B6B8}" type="sibTrans" cxnId="{5A294879-5911-4B4B-9227-282F40D8264B}">
      <dgm:prSet/>
      <dgm:spPr/>
      <dgm:t>
        <a:bodyPr/>
        <a:lstStyle/>
        <a:p>
          <a:endParaRPr lang="en-IE" b="1">
            <a:solidFill>
              <a:schemeClr val="tx1"/>
            </a:solidFill>
          </a:endParaRPr>
        </a:p>
      </dgm:t>
    </dgm:pt>
    <dgm:pt modelId="{B9277B1B-CFDD-449A-974B-830E46F6DEED}">
      <dgm:prSet/>
      <dgm:spPr/>
      <dgm:t>
        <a:bodyPr/>
        <a:lstStyle/>
        <a:p>
          <a:r>
            <a:rPr lang="en-IE" b="1" smtClean="0">
              <a:solidFill>
                <a:schemeClr val="tx1"/>
              </a:solidFill>
            </a:rPr>
            <a:t>Role Clarification</a:t>
          </a:r>
          <a:endParaRPr lang="en-IE" b="1" dirty="0">
            <a:solidFill>
              <a:schemeClr val="tx1"/>
            </a:solidFill>
          </a:endParaRPr>
        </a:p>
      </dgm:t>
    </dgm:pt>
    <dgm:pt modelId="{3CEBE507-4AB4-4635-93BC-3BE12C1A62E7}" type="parTrans" cxnId="{4F9FED51-4FF1-49C6-A5A0-B2A3216DD24B}">
      <dgm:prSet/>
      <dgm:spPr/>
      <dgm:t>
        <a:bodyPr/>
        <a:lstStyle/>
        <a:p>
          <a:endParaRPr lang="en-IE" b="1">
            <a:solidFill>
              <a:schemeClr val="tx1"/>
            </a:solidFill>
          </a:endParaRPr>
        </a:p>
      </dgm:t>
    </dgm:pt>
    <dgm:pt modelId="{40DFDC28-048D-46CE-86B2-399AEF75352B}" type="sibTrans" cxnId="{4F9FED51-4FF1-49C6-A5A0-B2A3216DD24B}">
      <dgm:prSet/>
      <dgm:spPr/>
      <dgm:t>
        <a:bodyPr/>
        <a:lstStyle/>
        <a:p>
          <a:endParaRPr lang="en-IE" b="1">
            <a:solidFill>
              <a:schemeClr val="tx1"/>
            </a:solidFill>
          </a:endParaRPr>
        </a:p>
      </dgm:t>
    </dgm:pt>
    <dgm:pt modelId="{60C48206-82F0-4646-B183-AEEB0FCB9088}">
      <dgm:prSet/>
      <dgm:spPr/>
      <dgm:t>
        <a:bodyPr/>
        <a:lstStyle/>
        <a:p>
          <a:r>
            <a:rPr lang="en-IE" b="1" smtClean="0">
              <a:solidFill>
                <a:schemeClr val="tx1"/>
              </a:solidFill>
            </a:rPr>
            <a:t>Cyclical Leadership</a:t>
          </a:r>
          <a:endParaRPr lang="en-IE" b="1" dirty="0">
            <a:solidFill>
              <a:schemeClr val="tx1"/>
            </a:solidFill>
          </a:endParaRPr>
        </a:p>
      </dgm:t>
    </dgm:pt>
    <dgm:pt modelId="{5163A004-E52C-4A0D-B604-C5CA3A63E3FC}" type="parTrans" cxnId="{8419DD12-FEDA-4E81-A810-26827B4D8EBD}">
      <dgm:prSet/>
      <dgm:spPr/>
      <dgm:t>
        <a:bodyPr/>
        <a:lstStyle/>
        <a:p>
          <a:endParaRPr lang="en-IE" b="1">
            <a:solidFill>
              <a:schemeClr val="tx1"/>
            </a:solidFill>
          </a:endParaRPr>
        </a:p>
      </dgm:t>
    </dgm:pt>
    <dgm:pt modelId="{BAE85929-53D0-4FA9-A792-40D73F9F9ED7}" type="sibTrans" cxnId="{8419DD12-FEDA-4E81-A810-26827B4D8EBD}">
      <dgm:prSet/>
      <dgm:spPr/>
      <dgm:t>
        <a:bodyPr/>
        <a:lstStyle/>
        <a:p>
          <a:endParaRPr lang="en-IE" b="1">
            <a:solidFill>
              <a:schemeClr val="tx1"/>
            </a:solidFill>
          </a:endParaRPr>
        </a:p>
      </dgm:t>
    </dgm:pt>
    <dgm:pt modelId="{69DEC018-C7B6-4226-9692-4DE90C0723E9}">
      <dgm:prSet/>
      <dgm:spPr/>
      <dgm:t>
        <a:bodyPr/>
        <a:lstStyle/>
        <a:p>
          <a:r>
            <a:rPr lang="en-IE" b="1" smtClean="0">
              <a:solidFill>
                <a:schemeClr val="tx1"/>
              </a:solidFill>
            </a:rPr>
            <a:t>Leadership Development</a:t>
          </a:r>
          <a:endParaRPr lang="en-IE" b="1" dirty="0">
            <a:solidFill>
              <a:schemeClr val="tx1"/>
            </a:solidFill>
          </a:endParaRPr>
        </a:p>
      </dgm:t>
    </dgm:pt>
    <dgm:pt modelId="{FCBCCCF2-16CC-4EC6-97B7-00F2BD54FD91}" type="parTrans" cxnId="{06824D07-43B5-4E65-9779-6F9D414AA778}">
      <dgm:prSet/>
      <dgm:spPr/>
      <dgm:t>
        <a:bodyPr/>
        <a:lstStyle/>
        <a:p>
          <a:endParaRPr lang="en-IE" b="1">
            <a:solidFill>
              <a:schemeClr val="tx1"/>
            </a:solidFill>
          </a:endParaRPr>
        </a:p>
      </dgm:t>
    </dgm:pt>
    <dgm:pt modelId="{286A6AF2-3FD5-4A87-913C-6C650DB954EC}" type="sibTrans" cxnId="{06824D07-43B5-4E65-9779-6F9D414AA778}">
      <dgm:prSet/>
      <dgm:spPr/>
      <dgm:t>
        <a:bodyPr/>
        <a:lstStyle/>
        <a:p>
          <a:endParaRPr lang="en-IE" b="1">
            <a:solidFill>
              <a:schemeClr val="tx1"/>
            </a:solidFill>
          </a:endParaRPr>
        </a:p>
      </dgm:t>
    </dgm:pt>
    <dgm:pt modelId="{A13A5D35-D9E0-44E0-940F-20F897694258}" type="pres">
      <dgm:prSet presAssocID="{C16B662E-F060-4048-B43F-96AE2DBE799E}" presName="Name0" presStyleCnt="0">
        <dgm:presLayoutVars>
          <dgm:chMax val="1"/>
          <dgm:dir/>
          <dgm:animLvl val="ctr"/>
          <dgm:resizeHandles val="exact"/>
        </dgm:presLayoutVars>
      </dgm:prSet>
      <dgm:spPr/>
      <dgm:t>
        <a:bodyPr/>
        <a:lstStyle/>
        <a:p>
          <a:endParaRPr lang="en-IE"/>
        </a:p>
      </dgm:t>
    </dgm:pt>
    <dgm:pt modelId="{FBF7ABC1-69C2-49AE-A7FC-319558628D95}" type="pres">
      <dgm:prSet presAssocID="{0BB7E7D0-D4CF-4870-8605-4756BBF2691C}" presName="centerShape" presStyleLbl="node0" presStyleIdx="0" presStyleCnt="1" custScaleX="204638"/>
      <dgm:spPr/>
      <dgm:t>
        <a:bodyPr/>
        <a:lstStyle/>
        <a:p>
          <a:endParaRPr lang="en-IE"/>
        </a:p>
      </dgm:t>
    </dgm:pt>
    <dgm:pt modelId="{558FE468-F2F9-423A-ADB2-8AA3C7241F30}" type="pres">
      <dgm:prSet presAssocID="{D54EDE1C-3820-42A7-AEA4-7D64B1C6D9EA}" presName="parTrans" presStyleLbl="sibTrans2D1" presStyleIdx="0" presStyleCnt="10"/>
      <dgm:spPr/>
      <dgm:t>
        <a:bodyPr/>
        <a:lstStyle/>
        <a:p>
          <a:endParaRPr lang="en-IE"/>
        </a:p>
      </dgm:t>
    </dgm:pt>
    <dgm:pt modelId="{D528AA09-E066-4423-BD33-60F2971F28A2}" type="pres">
      <dgm:prSet presAssocID="{D54EDE1C-3820-42A7-AEA4-7D64B1C6D9EA}" presName="connectorText" presStyleLbl="sibTrans2D1" presStyleIdx="0" presStyleCnt="10"/>
      <dgm:spPr/>
      <dgm:t>
        <a:bodyPr/>
        <a:lstStyle/>
        <a:p>
          <a:endParaRPr lang="en-IE"/>
        </a:p>
      </dgm:t>
    </dgm:pt>
    <dgm:pt modelId="{132E5481-3B85-4562-9875-FCEDA6C49E26}" type="pres">
      <dgm:prSet presAssocID="{986E33EA-87FC-4604-BF55-129ED9942D69}" presName="node" presStyleLbl="node1" presStyleIdx="0" presStyleCnt="10">
        <dgm:presLayoutVars>
          <dgm:bulletEnabled val="1"/>
        </dgm:presLayoutVars>
      </dgm:prSet>
      <dgm:spPr/>
      <dgm:t>
        <a:bodyPr/>
        <a:lstStyle/>
        <a:p>
          <a:endParaRPr lang="en-IE"/>
        </a:p>
      </dgm:t>
    </dgm:pt>
    <dgm:pt modelId="{BE0E388A-8A58-405A-AFF8-89684750EA89}" type="pres">
      <dgm:prSet presAssocID="{B8B22E3C-AB2D-4C77-BDD8-1549F19EDC89}" presName="parTrans" presStyleLbl="sibTrans2D1" presStyleIdx="1" presStyleCnt="10"/>
      <dgm:spPr/>
      <dgm:t>
        <a:bodyPr/>
        <a:lstStyle/>
        <a:p>
          <a:endParaRPr lang="en-IE"/>
        </a:p>
      </dgm:t>
    </dgm:pt>
    <dgm:pt modelId="{745D1145-CBB6-49E6-A057-D1DD09AC7225}" type="pres">
      <dgm:prSet presAssocID="{B8B22E3C-AB2D-4C77-BDD8-1549F19EDC89}" presName="connectorText" presStyleLbl="sibTrans2D1" presStyleIdx="1" presStyleCnt="10"/>
      <dgm:spPr/>
      <dgm:t>
        <a:bodyPr/>
        <a:lstStyle/>
        <a:p>
          <a:endParaRPr lang="en-IE"/>
        </a:p>
      </dgm:t>
    </dgm:pt>
    <dgm:pt modelId="{E9B1D689-06F8-4C24-8024-0302D3EFA2E7}" type="pres">
      <dgm:prSet presAssocID="{CE7882FE-D5ED-4F31-9F34-22050ECB0B53}" presName="node" presStyleLbl="node1" presStyleIdx="1" presStyleCnt="10">
        <dgm:presLayoutVars>
          <dgm:bulletEnabled val="1"/>
        </dgm:presLayoutVars>
      </dgm:prSet>
      <dgm:spPr/>
      <dgm:t>
        <a:bodyPr/>
        <a:lstStyle/>
        <a:p>
          <a:endParaRPr lang="en-IE"/>
        </a:p>
      </dgm:t>
    </dgm:pt>
    <dgm:pt modelId="{F6B3BD07-C633-4A04-82B0-D7934CE48854}" type="pres">
      <dgm:prSet presAssocID="{41A20B2F-F160-4D41-9432-220E8D2BADF4}" presName="parTrans" presStyleLbl="sibTrans2D1" presStyleIdx="2" presStyleCnt="10"/>
      <dgm:spPr/>
      <dgm:t>
        <a:bodyPr/>
        <a:lstStyle/>
        <a:p>
          <a:endParaRPr lang="en-IE"/>
        </a:p>
      </dgm:t>
    </dgm:pt>
    <dgm:pt modelId="{8E8BEF4E-38BC-4534-BFAE-9F6C6BE80C95}" type="pres">
      <dgm:prSet presAssocID="{41A20B2F-F160-4D41-9432-220E8D2BADF4}" presName="connectorText" presStyleLbl="sibTrans2D1" presStyleIdx="2" presStyleCnt="10"/>
      <dgm:spPr/>
      <dgm:t>
        <a:bodyPr/>
        <a:lstStyle/>
        <a:p>
          <a:endParaRPr lang="en-IE"/>
        </a:p>
      </dgm:t>
    </dgm:pt>
    <dgm:pt modelId="{467FBF59-438D-494A-9B75-189CD534188B}" type="pres">
      <dgm:prSet presAssocID="{2A6403BB-BF17-434C-B76E-B5C9E53B9808}" presName="node" presStyleLbl="node1" presStyleIdx="2" presStyleCnt="10">
        <dgm:presLayoutVars>
          <dgm:bulletEnabled val="1"/>
        </dgm:presLayoutVars>
      </dgm:prSet>
      <dgm:spPr/>
      <dgm:t>
        <a:bodyPr/>
        <a:lstStyle/>
        <a:p>
          <a:endParaRPr lang="en-IE"/>
        </a:p>
      </dgm:t>
    </dgm:pt>
    <dgm:pt modelId="{DB128941-60E5-4191-A9D3-D0BDCB292878}" type="pres">
      <dgm:prSet presAssocID="{635062DC-E2E3-4C1B-81CC-D190073198FE}" presName="parTrans" presStyleLbl="sibTrans2D1" presStyleIdx="3" presStyleCnt="10"/>
      <dgm:spPr/>
      <dgm:t>
        <a:bodyPr/>
        <a:lstStyle/>
        <a:p>
          <a:endParaRPr lang="en-IE"/>
        </a:p>
      </dgm:t>
    </dgm:pt>
    <dgm:pt modelId="{E1129B57-D119-4C32-865D-2780FD86D5D6}" type="pres">
      <dgm:prSet presAssocID="{635062DC-E2E3-4C1B-81CC-D190073198FE}" presName="connectorText" presStyleLbl="sibTrans2D1" presStyleIdx="3" presStyleCnt="10"/>
      <dgm:spPr/>
      <dgm:t>
        <a:bodyPr/>
        <a:lstStyle/>
        <a:p>
          <a:endParaRPr lang="en-IE"/>
        </a:p>
      </dgm:t>
    </dgm:pt>
    <dgm:pt modelId="{5C955A6C-DFB4-4772-A863-135D79F702C9}" type="pres">
      <dgm:prSet presAssocID="{C0F0506B-5DDF-4824-810B-2F1BA15415FB}" presName="node" presStyleLbl="node1" presStyleIdx="3" presStyleCnt="10">
        <dgm:presLayoutVars>
          <dgm:bulletEnabled val="1"/>
        </dgm:presLayoutVars>
      </dgm:prSet>
      <dgm:spPr/>
      <dgm:t>
        <a:bodyPr/>
        <a:lstStyle/>
        <a:p>
          <a:endParaRPr lang="en-IE"/>
        </a:p>
      </dgm:t>
    </dgm:pt>
    <dgm:pt modelId="{C0B54D9C-A8F4-4994-BDAB-A766A234006F}" type="pres">
      <dgm:prSet presAssocID="{31160E19-CCDE-47A8-BD65-5FF95002A114}" presName="parTrans" presStyleLbl="sibTrans2D1" presStyleIdx="4" presStyleCnt="10"/>
      <dgm:spPr/>
      <dgm:t>
        <a:bodyPr/>
        <a:lstStyle/>
        <a:p>
          <a:endParaRPr lang="en-IE"/>
        </a:p>
      </dgm:t>
    </dgm:pt>
    <dgm:pt modelId="{A88FB7FE-2A1C-412D-92CC-A4D4B61C9173}" type="pres">
      <dgm:prSet presAssocID="{31160E19-CCDE-47A8-BD65-5FF95002A114}" presName="connectorText" presStyleLbl="sibTrans2D1" presStyleIdx="4" presStyleCnt="10"/>
      <dgm:spPr/>
      <dgm:t>
        <a:bodyPr/>
        <a:lstStyle/>
        <a:p>
          <a:endParaRPr lang="en-IE"/>
        </a:p>
      </dgm:t>
    </dgm:pt>
    <dgm:pt modelId="{CAC67D99-61EB-4A8F-9FF2-3707F9A84D64}" type="pres">
      <dgm:prSet presAssocID="{1477FED9-1A83-4E84-BA68-D7214FDAC7E8}" presName="node" presStyleLbl="node1" presStyleIdx="4" presStyleCnt="10">
        <dgm:presLayoutVars>
          <dgm:bulletEnabled val="1"/>
        </dgm:presLayoutVars>
      </dgm:prSet>
      <dgm:spPr/>
      <dgm:t>
        <a:bodyPr/>
        <a:lstStyle/>
        <a:p>
          <a:endParaRPr lang="en-IE"/>
        </a:p>
      </dgm:t>
    </dgm:pt>
    <dgm:pt modelId="{C3EDB3D5-0E04-48C4-88F5-52E3EF218458}" type="pres">
      <dgm:prSet presAssocID="{09D442C3-43B1-4165-B384-D5A7D09BAEAA}" presName="parTrans" presStyleLbl="sibTrans2D1" presStyleIdx="5" presStyleCnt="10"/>
      <dgm:spPr/>
      <dgm:t>
        <a:bodyPr/>
        <a:lstStyle/>
        <a:p>
          <a:endParaRPr lang="en-IE"/>
        </a:p>
      </dgm:t>
    </dgm:pt>
    <dgm:pt modelId="{414D8E8E-B0B7-481C-8A0D-C4B82FD83F3D}" type="pres">
      <dgm:prSet presAssocID="{09D442C3-43B1-4165-B384-D5A7D09BAEAA}" presName="connectorText" presStyleLbl="sibTrans2D1" presStyleIdx="5" presStyleCnt="10"/>
      <dgm:spPr/>
      <dgm:t>
        <a:bodyPr/>
        <a:lstStyle/>
        <a:p>
          <a:endParaRPr lang="en-IE"/>
        </a:p>
      </dgm:t>
    </dgm:pt>
    <dgm:pt modelId="{A0FA4117-8548-4FB9-9967-63B8DE9E81F2}" type="pres">
      <dgm:prSet presAssocID="{4A441EF2-3E44-478E-A228-3DE5F518EB3E}" presName="node" presStyleLbl="node1" presStyleIdx="5" presStyleCnt="10">
        <dgm:presLayoutVars>
          <dgm:bulletEnabled val="1"/>
        </dgm:presLayoutVars>
      </dgm:prSet>
      <dgm:spPr/>
      <dgm:t>
        <a:bodyPr/>
        <a:lstStyle/>
        <a:p>
          <a:endParaRPr lang="en-IE"/>
        </a:p>
      </dgm:t>
    </dgm:pt>
    <dgm:pt modelId="{14831239-7B52-4081-9626-496BA6D57129}" type="pres">
      <dgm:prSet presAssocID="{245E71DB-699B-4EDA-9953-D970CA58E4CB}" presName="parTrans" presStyleLbl="sibTrans2D1" presStyleIdx="6" presStyleCnt="10"/>
      <dgm:spPr/>
      <dgm:t>
        <a:bodyPr/>
        <a:lstStyle/>
        <a:p>
          <a:endParaRPr lang="en-IE"/>
        </a:p>
      </dgm:t>
    </dgm:pt>
    <dgm:pt modelId="{99098CD4-C53E-4193-83EB-CD21158B3923}" type="pres">
      <dgm:prSet presAssocID="{245E71DB-699B-4EDA-9953-D970CA58E4CB}" presName="connectorText" presStyleLbl="sibTrans2D1" presStyleIdx="6" presStyleCnt="10"/>
      <dgm:spPr/>
      <dgm:t>
        <a:bodyPr/>
        <a:lstStyle/>
        <a:p>
          <a:endParaRPr lang="en-IE"/>
        </a:p>
      </dgm:t>
    </dgm:pt>
    <dgm:pt modelId="{14EEF3DC-68DE-4FD8-BBCC-7F91A68D1023}" type="pres">
      <dgm:prSet presAssocID="{CF8B869B-4265-46BB-AF10-08076DCDC78D}" presName="node" presStyleLbl="node1" presStyleIdx="6" presStyleCnt="10">
        <dgm:presLayoutVars>
          <dgm:bulletEnabled val="1"/>
        </dgm:presLayoutVars>
      </dgm:prSet>
      <dgm:spPr/>
      <dgm:t>
        <a:bodyPr/>
        <a:lstStyle/>
        <a:p>
          <a:endParaRPr lang="en-IE"/>
        </a:p>
      </dgm:t>
    </dgm:pt>
    <dgm:pt modelId="{87CF6A45-9D61-47E8-91BD-16CA7F9B6597}" type="pres">
      <dgm:prSet presAssocID="{3CEBE507-4AB4-4635-93BC-3BE12C1A62E7}" presName="parTrans" presStyleLbl="sibTrans2D1" presStyleIdx="7" presStyleCnt="10"/>
      <dgm:spPr/>
      <dgm:t>
        <a:bodyPr/>
        <a:lstStyle/>
        <a:p>
          <a:endParaRPr lang="en-IE"/>
        </a:p>
      </dgm:t>
    </dgm:pt>
    <dgm:pt modelId="{D2086866-3584-423F-9C60-8D3ACB1177DF}" type="pres">
      <dgm:prSet presAssocID="{3CEBE507-4AB4-4635-93BC-3BE12C1A62E7}" presName="connectorText" presStyleLbl="sibTrans2D1" presStyleIdx="7" presStyleCnt="10"/>
      <dgm:spPr/>
      <dgm:t>
        <a:bodyPr/>
        <a:lstStyle/>
        <a:p>
          <a:endParaRPr lang="en-IE"/>
        </a:p>
      </dgm:t>
    </dgm:pt>
    <dgm:pt modelId="{6729F5D3-DC67-4BB7-890A-2315676A7D08}" type="pres">
      <dgm:prSet presAssocID="{B9277B1B-CFDD-449A-974B-830E46F6DEED}" presName="node" presStyleLbl="node1" presStyleIdx="7" presStyleCnt="10">
        <dgm:presLayoutVars>
          <dgm:bulletEnabled val="1"/>
        </dgm:presLayoutVars>
      </dgm:prSet>
      <dgm:spPr/>
      <dgm:t>
        <a:bodyPr/>
        <a:lstStyle/>
        <a:p>
          <a:endParaRPr lang="en-IE"/>
        </a:p>
      </dgm:t>
    </dgm:pt>
    <dgm:pt modelId="{0C5A2665-C51C-485C-B87A-CB600DFA5573}" type="pres">
      <dgm:prSet presAssocID="{5163A004-E52C-4A0D-B604-C5CA3A63E3FC}" presName="parTrans" presStyleLbl="sibTrans2D1" presStyleIdx="8" presStyleCnt="10"/>
      <dgm:spPr/>
      <dgm:t>
        <a:bodyPr/>
        <a:lstStyle/>
        <a:p>
          <a:endParaRPr lang="en-IE"/>
        </a:p>
      </dgm:t>
    </dgm:pt>
    <dgm:pt modelId="{845958AB-3763-4A52-B4B9-5E9B43B61215}" type="pres">
      <dgm:prSet presAssocID="{5163A004-E52C-4A0D-B604-C5CA3A63E3FC}" presName="connectorText" presStyleLbl="sibTrans2D1" presStyleIdx="8" presStyleCnt="10"/>
      <dgm:spPr/>
      <dgm:t>
        <a:bodyPr/>
        <a:lstStyle/>
        <a:p>
          <a:endParaRPr lang="en-IE"/>
        </a:p>
      </dgm:t>
    </dgm:pt>
    <dgm:pt modelId="{2E7008EA-AB73-4A8D-8B40-B4E7DB9ECE53}" type="pres">
      <dgm:prSet presAssocID="{60C48206-82F0-4646-B183-AEEB0FCB9088}" presName="node" presStyleLbl="node1" presStyleIdx="8" presStyleCnt="10">
        <dgm:presLayoutVars>
          <dgm:bulletEnabled val="1"/>
        </dgm:presLayoutVars>
      </dgm:prSet>
      <dgm:spPr/>
      <dgm:t>
        <a:bodyPr/>
        <a:lstStyle/>
        <a:p>
          <a:endParaRPr lang="en-IE"/>
        </a:p>
      </dgm:t>
    </dgm:pt>
    <dgm:pt modelId="{7AF4470E-A5CE-4F9E-B71D-EE2991A129E0}" type="pres">
      <dgm:prSet presAssocID="{FCBCCCF2-16CC-4EC6-97B7-00F2BD54FD91}" presName="parTrans" presStyleLbl="sibTrans2D1" presStyleIdx="9" presStyleCnt="10"/>
      <dgm:spPr/>
      <dgm:t>
        <a:bodyPr/>
        <a:lstStyle/>
        <a:p>
          <a:endParaRPr lang="en-IE"/>
        </a:p>
      </dgm:t>
    </dgm:pt>
    <dgm:pt modelId="{19D5C161-6C3F-4603-BBD2-7B585EA8DD57}" type="pres">
      <dgm:prSet presAssocID="{FCBCCCF2-16CC-4EC6-97B7-00F2BD54FD91}" presName="connectorText" presStyleLbl="sibTrans2D1" presStyleIdx="9" presStyleCnt="10"/>
      <dgm:spPr/>
      <dgm:t>
        <a:bodyPr/>
        <a:lstStyle/>
        <a:p>
          <a:endParaRPr lang="en-IE"/>
        </a:p>
      </dgm:t>
    </dgm:pt>
    <dgm:pt modelId="{1C6A77F3-3666-46A2-B5D5-E4704960FB4F}" type="pres">
      <dgm:prSet presAssocID="{69DEC018-C7B6-4226-9692-4DE90C0723E9}" presName="node" presStyleLbl="node1" presStyleIdx="9" presStyleCnt="10">
        <dgm:presLayoutVars>
          <dgm:bulletEnabled val="1"/>
        </dgm:presLayoutVars>
      </dgm:prSet>
      <dgm:spPr/>
      <dgm:t>
        <a:bodyPr/>
        <a:lstStyle/>
        <a:p>
          <a:endParaRPr lang="en-IE"/>
        </a:p>
      </dgm:t>
    </dgm:pt>
  </dgm:ptLst>
  <dgm:cxnLst>
    <dgm:cxn modelId="{4FF33FB6-D2B6-41A7-9023-BD6C3710F479}" type="presOf" srcId="{09D442C3-43B1-4165-B384-D5A7D09BAEAA}" destId="{C3EDB3D5-0E04-48C4-88F5-52E3EF218458}" srcOrd="0" destOrd="0" presId="urn:microsoft.com/office/officeart/2005/8/layout/radial5"/>
    <dgm:cxn modelId="{02F10FEB-828E-4DAB-952D-DA140300A6EE}" type="presOf" srcId="{C16B662E-F060-4048-B43F-96AE2DBE799E}" destId="{A13A5D35-D9E0-44E0-940F-20F897694258}" srcOrd="0" destOrd="0" presId="urn:microsoft.com/office/officeart/2005/8/layout/radial5"/>
    <dgm:cxn modelId="{AD4321FE-79BE-4DED-9AD1-0F0788217912}" type="presOf" srcId="{41A20B2F-F160-4D41-9432-220E8D2BADF4}" destId="{F6B3BD07-C633-4A04-82B0-D7934CE48854}" srcOrd="0" destOrd="0" presId="urn:microsoft.com/office/officeart/2005/8/layout/radial5"/>
    <dgm:cxn modelId="{B6BB9988-9ADB-4614-8CF3-DDB0301FEB47}" srcId="{0BB7E7D0-D4CF-4870-8605-4756BBF2691C}" destId="{986E33EA-87FC-4604-BF55-129ED9942D69}" srcOrd="0" destOrd="0" parTransId="{D54EDE1C-3820-42A7-AEA4-7D64B1C6D9EA}" sibTransId="{BBD923B2-FFB7-4C0B-9B0F-C9DEC701BC0A}"/>
    <dgm:cxn modelId="{4C385FFB-83BD-48E0-9885-23E042875F4C}" type="presOf" srcId="{635062DC-E2E3-4C1B-81CC-D190073198FE}" destId="{E1129B57-D119-4C32-865D-2780FD86D5D6}" srcOrd="1" destOrd="0" presId="urn:microsoft.com/office/officeart/2005/8/layout/radial5"/>
    <dgm:cxn modelId="{0E2DBECC-9C64-416D-83C0-28158CE5838E}" type="presOf" srcId="{1477FED9-1A83-4E84-BA68-D7214FDAC7E8}" destId="{CAC67D99-61EB-4A8F-9FF2-3707F9A84D64}" srcOrd="0" destOrd="0" presId="urn:microsoft.com/office/officeart/2005/8/layout/radial5"/>
    <dgm:cxn modelId="{F931582B-BB11-4C4F-AF25-D18DB10FAA26}" type="presOf" srcId="{3CEBE507-4AB4-4635-93BC-3BE12C1A62E7}" destId="{87CF6A45-9D61-47E8-91BD-16CA7F9B6597}" srcOrd="0" destOrd="0" presId="urn:microsoft.com/office/officeart/2005/8/layout/radial5"/>
    <dgm:cxn modelId="{0DBE8E4E-4227-4C29-A3B5-E5BBE7169BAD}" type="presOf" srcId="{0BB7E7D0-D4CF-4870-8605-4756BBF2691C}" destId="{FBF7ABC1-69C2-49AE-A7FC-319558628D95}" srcOrd="0" destOrd="0" presId="urn:microsoft.com/office/officeart/2005/8/layout/radial5"/>
    <dgm:cxn modelId="{58F14C6D-5D36-497D-B26D-8FC8BBB27854}" srcId="{0BB7E7D0-D4CF-4870-8605-4756BBF2691C}" destId="{2A6403BB-BF17-434C-B76E-B5C9E53B9808}" srcOrd="2" destOrd="0" parTransId="{41A20B2F-F160-4D41-9432-220E8D2BADF4}" sibTransId="{05E56CAD-1918-49F4-BD12-2E6E07D527C1}"/>
    <dgm:cxn modelId="{7EA495E8-9ABE-4384-999B-6EA9CBEF9994}" type="presOf" srcId="{C0F0506B-5DDF-4824-810B-2F1BA15415FB}" destId="{5C955A6C-DFB4-4772-A863-135D79F702C9}" srcOrd="0" destOrd="0" presId="urn:microsoft.com/office/officeart/2005/8/layout/radial5"/>
    <dgm:cxn modelId="{97188D73-5B42-4B52-BC28-D027D715945E}" type="presOf" srcId="{245E71DB-699B-4EDA-9953-D970CA58E4CB}" destId="{14831239-7B52-4081-9626-496BA6D57129}" srcOrd="0" destOrd="0" presId="urn:microsoft.com/office/officeart/2005/8/layout/radial5"/>
    <dgm:cxn modelId="{254F8314-FEEC-47B0-BDF9-F1F664450E72}" srcId="{0BB7E7D0-D4CF-4870-8605-4756BBF2691C}" destId="{C0F0506B-5DDF-4824-810B-2F1BA15415FB}" srcOrd="3" destOrd="0" parTransId="{635062DC-E2E3-4C1B-81CC-D190073198FE}" sibTransId="{429170CB-D9F3-4C0C-A843-8A12776F489A}"/>
    <dgm:cxn modelId="{CCB4DF22-1308-450C-B315-366DE6186015}" type="presOf" srcId="{09D442C3-43B1-4165-B384-D5A7D09BAEAA}" destId="{414D8E8E-B0B7-481C-8A0D-C4B82FD83F3D}" srcOrd="1" destOrd="0" presId="urn:microsoft.com/office/officeart/2005/8/layout/radial5"/>
    <dgm:cxn modelId="{F80430A1-7CF5-4DA5-9D2D-C8399ABBDDEA}" type="presOf" srcId="{4A441EF2-3E44-478E-A228-3DE5F518EB3E}" destId="{A0FA4117-8548-4FB9-9967-63B8DE9E81F2}" srcOrd="0" destOrd="0" presId="urn:microsoft.com/office/officeart/2005/8/layout/radial5"/>
    <dgm:cxn modelId="{A264F8B7-CF00-4681-978A-95D198624E61}" type="presOf" srcId="{31160E19-CCDE-47A8-BD65-5FF95002A114}" destId="{A88FB7FE-2A1C-412D-92CC-A4D4B61C9173}" srcOrd="1" destOrd="0" presId="urn:microsoft.com/office/officeart/2005/8/layout/radial5"/>
    <dgm:cxn modelId="{A38F5601-8664-421A-8519-32A3F762494F}" type="presOf" srcId="{B9277B1B-CFDD-449A-974B-830E46F6DEED}" destId="{6729F5D3-DC67-4BB7-890A-2315676A7D08}" srcOrd="0" destOrd="0" presId="urn:microsoft.com/office/officeart/2005/8/layout/radial5"/>
    <dgm:cxn modelId="{5A294879-5911-4B4B-9227-282F40D8264B}" srcId="{0BB7E7D0-D4CF-4870-8605-4756BBF2691C}" destId="{CF8B869B-4265-46BB-AF10-08076DCDC78D}" srcOrd="6" destOrd="0" parTransId="{245E71DB-699B-4EDA-9953-D970CA58E4CB}" sibTransId="{E2EF33EF-5885-433B-9124-F1820195B6B8}"/>
    <dgm:cxn modelId="{8419DD12-FEDA-4E81-A810-26827B4D8EBD}" srcId="{0BB7E7D0-D4CF-4870-8605-4756BBF2691C}" destId="{60C48206-82F0-4646-B183-AEEB0FCB9088}" srcOrd="8" destOrd="0" parTransId="{5163A004-E52C-4A0D-B604-C5CA3A63E3FC}" sibTransId="{BAE85929-53D0-4FA9-A792-40D73F9F9ED7}"/>
    <dgm:cxn modelId="{8589B0D8-35CF-4E3C-BD69-80147228D6B3}" type="presOf" srcId="{60C48206-82F0-4646-B183-AEEB0FCB9088}" destId="{2E7008EA-AB73-4A8D-8B40-B4E7DB9ECE53}" srcOrd="0" destOrd="0" presId="urn:microsoft.com/office/officeart/2005/8/layout/radial5"/>
    <dgm:cxn modelId="{0B24FF1D-1C28-43CE-BAAA-A6AE8A5DD5D1}" type="presOf" srcId="{245E71DB-699B-4EDA-9953-D970CA58E4CB}" destId="{99098CD4-C53E-4193-83EB-CD21158B3923}" srcOrd="1" destOrd="0" presId="urn:microsoft.com/office/officeart/2005/8/layout/radial5"/>
    <dgm:cxn modelId="{200C9CEA-BE6A-47D9-8AF8-C3531C745E4B}" type="presOf" srcId="{635062DC-E2E3-4C1B-81CC-D190073198FE}" destId="{DB128941-60E5-4191-A9D3-D0BDCB292878}" srcOrd="0" destOrd="0" presId="urn:microsoft.com/office/officeart/2005/8/layout/radial5"/>
    <dgm:cxn modelId="{FCE75A80-B44F-48FD-A32F-8CE38FD2191C}" type="presOf" srcId="{B8B22E3C-AB2D-4C77-BDD8-1549F19EDC89}" destId="{BE0E388A-8A58-405A-AFF8-89684750EA89}" srcOrd="0" destOrd="0" presId="urn:microsoft.com/office/officeart/2005/8/layout/radial5"/>
    <dgm:cxn modelId="{2399FA3A-A5A7-43AF-BFB0-29738AABB573}" srcId="{0BB7E7D0-D4CF-4870-8605-4756BBF2691C}" destId="{1477FED9-1A83-4E84-BA68-D7214FDAC7E8}" srcOrd="4" destOrd="0" parTransId="{31160E19-CCDE-47A8-BD65-5FF95002A114}" sibTransId="{CB1B1D47-309E-4659-8007-CB2647159676}"/>
    <dgm:cxn modelId="{12CF7ED4-51B6-470C-B0AE-71736019CD17}" type="presOf" srcId="{5163A004-E52C-4A0D-B604-C5CA3A63E3FC}" destId="{0C5A2665-C51C-485C-B87A-CB600DFA5573}" srcOrd="0" destOrd="0" presId="urn:microsoft.com/office/officeart/2005/8/layout/radial5"/>
    <dgm:cxn modelId="{DD95F280-0B03-4B30-AC62-38CF43097D81}" srcId="{0BB7E7D0-D4CF-4870-8605-4756BBF2691C}" destId="{4A441EF2-3E44-478E-A228-3DE5F518EB3E}" srcOrd="5" destOrd="0" parTransId="{09D442C3-43B1-4165-B384-D5A7D09BAEAA}" sibTransId="{8E9A5EE3-1476-4DCD-9471-F370E50EAB81}"/>
    <dgm:cxn modelId="{6C66DA67-2910-4668-A8B9-333EF1542884}" type="presOf" srcId="{D54EDE1C-3820-42A7-AEA4-7D64B1C6D9EA}" destId="{558FE468-F2F9-423A-ADB2-8AA3C7241F30}" srcOrd="0" destOrd="0" presId="urn:microsoft.com/office/officeart/2005/8/layout/radial5"/>
    <dgm:cxn modelId="{FE76F96B-553D-4BE3-BC15-D710963739EC}" type="presOf" srcId="{69DEC018-C7B6-4226-9692-4DE90C0723E9}" destId="{1C6A77F3-3666-46A2-B5D5-E4704960FB4F}" srcOrd="0" destOrd="0" presId="urn:microsoft.com/office/officeart/2005/8/layout/radial5"/>
    <dgm:cxn modelId="{30176FDC-1279-4E6C-BE59-BCEFFBF345FA}" type="presOf" srcId="{FCBCCCF2-16CC-4EC6-97B7-00F2BD54FD91}" destId="{7AF4470E-A5CE-4F9E-B71D-EE2991A129E0}" srcOrd="0" destOrd="0" presId="urn:microsoft.com/office/officeart/2005/8/layout/radial5"/>
    <dgm:cxn modelId="{4F9FED51-4FF1-49C6-A5A0-B2A3216DD24B}" srcId="{0BB7E7D0-D4CF-4870-8605-4756BBF2691C}" destId="{B9277B1B-CFDD-449A-974B-830E46F6DEED}" srcOrd="7" destOrd="0" parTransId="{3CEBE507-4AB4-4635-93BC-3BE12C1A62E7}" sibTransId="{40DFDC28-048D-46CE-86B2-399AEF75352B}"/>
    <dgm:cxn modelId="{B94A2FDD-C4F5-4EAD-867B-6E21D70CE1BA}" srcId="{0BB7E7D0-D4CF-4870-8605-4756BBF2691C}" destId="{CE7882FE-D5ED-4F31-9F34-22050ECB0B53}" srcOrd="1" destOrd="0" parTransId="{B8B22E3C-AB2D-4C77-BDD8-1549F19EDC89}" sibTransId="{6D9270E3-C47A-4D15-886C-212B55631280}"/>
    <dgm:cxn modelId="{98B575E8-4170-4ADE-9D13-3C58C9D73CF0}" srcId="{C16B662E-F060-4048-B43F-96AE2DBE799E}" destId="{0BB7E7D0-D4CF-4870-8605-4756BBF2691C}" srcOrd="0" destOrd="0" parTransId="{55FAB97D-53C3-4CEC-B2A7-79A8E54E6309}" sibTransId="{4720869E-E482-400B-B05E-174BC2E593F1}"/>
    <dgm:cxn modelId="{0EAB8E67-6B8D-46FD-BFCB-52D19A268ACD}" type="presOf" srcId="{986E33EA-87FC-4604-BF55-129ED9942D69}" destId="{132E5481-3B85-4562-9875-FCEDA6C49E26}" srcOrd="0" destOrd="0" presId="urn:microsoft.com/office/officeart/2005/8/layout/radial5"/>
    <dgm:cxn modelId="{3F65EE16-1D0E-4ABD-A56D-37C6F419487C}" type="presOf" srcId="{D54EDE1C-3820-42A7-AEA4-7D64B1C6D9EA}" destId="{D528AA09-E066-4423-BD33-60F2971F28A2}" srcOrd="1" destOrd="0" presId="urn:microsoft.com/office/officeart/2005/8/layout/radial5"/>
    <dgm:cxn modelId="{81731DF7-8AEE-40EC-AD8D-DA4BD0CC3920}" type="presOf" srcId="{2A6403BB-BF17-434C-B76E-B5C9E53B9808}" destId="{467FBF59-438D-494A-9B75-189CD534188B}" srcOrd="0" destOrd="0" presId="urn:microsoft.com/office/officeart/2005/8/layout/radial5"/>
    <dgm:cxn modelId="{5BE07744-76A8-4109-B714-CE26341B5C58}" type="presOf" srcId="{5163A004-E52C-4A0D-B604-C5CA3A63E3FC}" destId="{845958AB-3763-4A52-B4B9-5E9B43B61215}" srcOrd="1" destOrd="0" presId="urn:microsoft.com/office/officeart/2005/8/layout/radial5"/>
    <dgm:cxn modelId="{2103B755-63BA-42C4-90AC-607FC4A5AAC3}" type="presOf" srcId="{3CEBE507-4AB4-4635-93BC-3BE12C1A62E7}" destId="{D2086866-3584-423F-9C60-8D3ACB1177DF}" srcOrd="1" destOrd="0" presId="urn:microsoft.com/office/officeart/2005/8/layout/radial5"/>
    <dgm:cxn modelId="{B5591B98-FE4E-4077-9ACB-A16C04F1EFF5}" type="presOf" srcId="{31160E19-CCDE-47A8-BD65-5FF95002A114}" destId="{C0B54D9C-A8F4-4994-BDAB-A766A234006F}" srcOrd="0" destOrd="0" presId="urn:microsoft.com/office/officeart/2005/8/layout/radial5"/>
    <dgm:cxn modelId="{9D1A4BE5-BDF9-4C08-A53B-35D183756E52}" type="presOf" srcId="{B8B22E3C-AB2D-4C77-BDD8-1549F19EDC89}" destId="{745D1145-CBB6-49E6-A057-D1DD09AC7225}" srcOrd="1" destOrd="0" presId="urn:microsoft.com/office/officeart/2005/8/layout/radial5"/>
    <dgm:cxn modelId="{17BF8235-3CD4-400A-8679-3AC62170D53F}" type="presOf" srcId="{41A20B2F-F160-4D41-9432-220E8D2BADF4}" destId="{8E8BEF4E-38BC-4534-BFAE-9F6C6BE80C95}" srcOrd="1" destOrd="0" presId="urn:microsoft.com/office/officeart/2005/8/layout/radial5"/>
    <dgm:cxn modelId="{DA32F8A6-16F1-4706-BEB4-EFE333F9F1CC}" type="presOf" srcId="{CE7882FE-D5ED-4F31-9F34-22050ECB0B53}" destId="{E9B1D689-06F8-4C24-8024-0302D3EFA2E7}" srcOrd="0" destOrd="0" presId="urn:microsoft.com/office/officeart/2005/8/layout/radial5"/>
    <dgm:cxn modelId="{8F33B1C2-2050-4507-B005-663C05183C3E}" type="presOf" srcId="{FCBCCCF2-16CC-4EC6-97B7-00F2BD54FD91}" destId="{19D5C161-6C3F-4603-BBD2-7B585EA8DD57}" srcOrd="1" destOrd="0" presId="urn:microsoft.com/office/officeart/2005/8/layout/radial5"/>
    <dgm:cxn modelId="{06824D07-43B5-4E65-9779-6F9D414AA778}" srcId="{0BB7E7D0-D4CF-4870-8605-4756BBF2691C}" destId="{69DEC018-C7B6-4226-9692-4DE90C0723E9}" srcOrd="9" destOrd="0" parTransId="{FCBCCCF2-16CC-4EC6-97B7-00F2BD54FD91}" sibTransId="{286A6AF2-3FD5-4A87-913C-6C650DB954EC}"/>
    <dgm:cxn modelId="{20B1D290-CA2D-4514-9D73-4022A834B372}" type="presOf" srcId="{CF8B869B-4265-46BB-AF10-08076DCDC78D}" destId="{14EEF3DC-68DE-4FD8-BBCC-7F91A68D1023}" srcOrd="0" destOrd="0" presId="urn:microsoft.com/office/officeart/2005/8/layout/radial5"/>
    <dgm:cxn modelId="{9D570685-C59C-4BD4-8772-A04F267E1C9C}" type="presParOf" srcId="{A13A5D35-D9E0-44E0-940F-20F897694258}" destId="{FBF7ABC1-69C2-49AE-A7FC-319558628D95}" srcOrd="0" destOrd="0" presId="urn:microsoft.com/office/officeart/2005/8/layout/radial5"/>
    <dgm:cxn modelId="{4069C6D0-3EE6-4576-AFD2-9BECE085663A}" type="presParOf" srcId="{A13A5D35-D9E0-44E0-940F-20F897694258}" destId="{558FE468-F2F9-423A-ADB2-8AA3C7241F30}" srcOrd="1" destOrd="0" presId="urn:microsoft.com/office/officeart/2005/8/layout/radial5"/>
    <dgm:cxn modelId="{3E657D62-0238-426A-82AF-E9EBC6D9CFC8}" type="presParOf" srcId="{558FE468-F2F9-423A-ADB2-8AA3C7241F30}" destId="{D528AA09-E066-4423-BD33-60F2971F28A2}" srcOrd="0" destOrd="0" presId="urn:microsoft.com/office/officeart/2005/8/layout/radial5"/>
    <dgm:cxn modelId="{61C052BB-259C-430E-BAC9-8403BBA09367}" type="presParOf" srcId="{A13A5D35-D9E0-44E0-940F-20F897694258}" destId="{132E5481-3B85-4562-9875-FCEDA6C49E26}" srcOrd="2" destOrd="0" presId="urn:microsoft.com/office/officeart/2005/8/layout/radial5"/>
    <dgm:cxn modelId="{5FF23DB5-978B-4626-919E-01AD5B3CE349}" type="presParOf" srcId="{A13A5D35-D9E0-44E0-940F-20F897694258}" destId="{BE0E388A-8A58-405A-AFF8-89684750EA89}" srcOrd="3" destOrd="0" presId="urn:microsoft.com/office/officeart/2005/8/layout/radial5"/>
    <dgm:cxn modelId="{9E0769E9-4B96-4FE5-B587-E867C2058E21}" type="presParOf" srcId="{BE0E388A-8A58-405A-AFF8-89684750EA89}" destId="{745D1145-CBB6-49E6-A057-D1DD09AC7225}" srcOrd="0" destOrd="0" presId="urn:microsoft.com/office/officeart/2005/8/layout/radial5"/>
    <dgm:cxn modelId="{6F284210-5FD3-4598-891B-030EA5CFF57B}" type="presParOf" srcId="{A13A5D35-D9E0-44E0-940F-20F897694258}" destId="{E9B1D689-06F8-4C24-8024-0302D3EFA2E7}" srcOrd="4" destOrd="0" presId="urn:microsoft.com/office/officeart/2005/8/layout/radial5"/>
    <dgm:cxn modelId="{70A91B10-88A7-4BEA-9F4A-FFAF728CDDDE}" type="presParOf" srcId="{A13A5D35-D9E0-44E0-940F-20F897694258}" destId="{F6B3BD07-C633-4A04-82B0-D7934CE48854}" srcOrd="5" destOrd="0" presId="urn:microsoft.com/office/officeart/2005/8/layout/radial5"/>
    <dgm:cxn modelId="{6A95E6CA-B531-4A40-AF2F-17C355BA7FB9}" type="presParOf" srcId="{F6B3BD07-C633-4A04-82B0-D7934CE48854}" destId="{8E8BEF4E-38BC-4534-BFAE-9F6C6BE80C95}" srcOrd="0" destOrd="0" presId="urn:microsoft.com/office/officeart/2005/8/layout/radial5"/>
    <dgm:cxn modelId="{952AFA82-502F-4C78-B2AE-C5F7B7317081}" type="presParOf" srcId="{A13A5D35-D9E0-44E0-940F-20F897694258}" destId="{467FBF59-438D-494A-9B75-189CD534188B}" srcOrd="6" destOrd="0" presId="urn:microsoft.com/office/officeart/2005/8/layout/radial5"/>
    <dgm:cxn modelId="{B6EBD670-EC03-40CC-A0C7-D86067F6778B}" type="presParOf" srcId="{A13A5D35-D9E0-44E0-940F-20F897694258}" destId="{DB128941-60E5-4191-A9D3-D0BDCB292878}" srcOrd="7" destOrd="0" presId="urn:microsoft.com/office/officeart/2005/8/layout/radial5"/>
    <dgm:cxn modelId="{D459976D-6BD8-4FA2-9283-E79C8ABA8368}" type="presParOf" srcId="{DB128941-60E5-4191-A9D3-D0BDCB292878}" destId="{E1129B57-D119-4C32-865D-2780FD86D5D6}" srcOrd="0" destOrd="0" presId="urn:microsoft.com/office/officeart/2005/8/layout/radial5"/>
    <dgm:cxn modelId="{1555A6BA-5395-459F-B969-BFAEF71663AA}" type="presParOf" srcId="{A13A5D35-D9E0-44E0-940F-20F897694258}" destId="{5C955A6C-DFB4-4772-A863-135D79F702C9}" srcOrd="8" destOrd="0" presId="urn:microsoft.com/office/officeart/2005/8/layout/radial5"/>
    <dgm:cxn modelId="{33ABE761-573C-4C79-82B1-5514314FD626}" type="presParOf" srcId="{A13A5D35-D9E0-44E0-940F-20F897694258}" destId="{C0B54D9C-A8F4-4994-BDAB-A766A234006F}" srcOrd="9" destOrd="0" presId="urn:microsoft.com/office/officeart/2005/8/layout/radial5"/>
    <dgm:cxn modelId="{4C8541E1-C5FF-481B-A2A8-0BD5F9889D21}" type="presParOf" srcId="{C0B54D9C-A8F4-4994-BDAB-A766A234006F}" destId="{A88FB7FE-2A1C-412D-92CC-A4D4B61C9173}" srcOrd="0" destOrd="0" presId="urn:microsoft.com/office/officeart/2005/8/layout/radial5"/>
    <dgm:cxn modelId="{049A3CAC-6F64-4669-8537-F817F6BE632B}" type="presParOf" srcId="{A13A5D35-D9E0-44E0-940F-20F897694258}" destId="{CAC67D99-61EB-4A8F-9FF2-3707F9A84D64}" srcOrd="10" destOrd="0" presId="urn:microsoft.com/office/officeart/2005/8/layout/radial5"/>
    <dgm:cxn modelId="{528CD682-1775-4D3D-977C-7FA25146823A}" type="presParOf" srcId="{A13A5D35-D9E0-44E0-940F-20F897694258}" destId="{C3EDB3D5-0E04-48C4-88F5-52E3EF218458}" srcOrd="11" destOrd="0" presId="urn:microsoft.com/office/officeart/2005/8/layout/radial5"/>
    <dgm:cxn modelId="{D003AB92-E119-4FFE-AA24-4DFE346CF3FC}" type="presParOf" srcId="{C3EDB3D5-0E04-48C4-88F5-52E3EF218458}" destId="{414D8E8E-B0B7-481C-8A0D-C4B82FD83F3D}" srcOrd="0" destOrd="0" presId="urn:microsoft.com/office/officeart/2005/8/layout/radial5"/>
    <dgm:cxn modelId="{AE6004E1-FE58-4015-B0BA-F323096794EE}" type="presParOf" srcId="{A13A5D35-D9E0-44E0-940F-20F897694258}" destId="{A0FA4117-8548-4FB9-9967-63B8DE9E81F2}" srcOrd="12" destOrd="0" presId="urn:microsoft.com/office/officeart/2005/8/layout/radial5"/>
    <dgm:cxn modelId="{65C6A6D1-119B-4EF2-AAC9-F4023DE0A48A}" type="presParOf" srcId="{A13A5D35-D9E0-44E0-940F-20F897694258}" destId="{14831239-7B52-4081-9626-496BA6D57129}" srcOrd="13" destOrd="0" presId="urn:microsoft.com/office/officeart/2005/8/layout/radial5"/>
    <dgm:cxn modelId="{F68F67E7-BF89-47DE-A18A-2ED71E876BE3}" type="presParOf" srcId="{14831239-7B52-4081-9626-496BA6D57129}" destId="{99098CD4-C53E-4193-83EB-CD21158B3923}" srcOrd="0" destOrd="0" presId="urn:microsoft.com/office/officeart/2005/8/layout/radial5"/>
    <dgm:cxn modelId="{903ACE18-64C1-4D7C-A6AD-3AFD8A3581B4}" type="presParOf" srcId="{A13A5D35-D9E0-44E0-940F-20F897694258}" destId="{14EEF3DC-68DE-4FD8-BBCC-7F91A68D1023}" srcOrd="14" destOrd="0" presId="urn:microsoft.com/office/officeart/2005/8/layout/radial5"/>
    <dgm:cxn modelId="{074FC2B5-3373-4ABD-9064-93E5F9541AAB}" type="presParOf" srcId="{A13A5D35-D9E0-44E0-940F-20F897694258}" destId="{87CF6A45-9D61-47E8-91BD-16CA7F9B6597}" srcOrd="15" destOrd="0" presId="urn:microsoft.com/office/officeart/2005/8/layout/radial5"/>
    <dgm:cxn modelId="{D085630B-3DDB-4390-B7E3-95DAF49DB696}" type="presParOf" srcId="{87CF6A45-9D61-47E8-91BD-16CA7F9B6597}" destId="{D2086866-3584-423F-9C60-8D3ACB1177DF}" srcOrd="0" destOrd="0" presId="urn:microsoft.com/office/officeart/2005/8/layout/radial5"/>
    <dgm:cxn modelId="{D14D1DAF-F0F9-484E-86DD-DC9E293DD39B}" type="presParOf" srcId="{A13A5D35-D9E0-44E0-940F-20F897694258}" destId="{6729F5D3-DC67-4BB7-890A-2315676A7D08}" srcOrd="16" destOrd="0" presId="urn:microsoft.com/office/officeart/2005/8/layout/radial5"/>
    <dgm:cxn modelId="{BE80BCDD-AF02-4051-95B1-5B15F6838500}" type="presParOf" srcId="{A13A5D35-D9E0-44E0-940F-20F897694258}" destId="{0C5A2665-C51C-485C-B87A-CB600DFA5573}" srcOrd="17" destOrd="0" presId="urn:microsoft.com/office/officeart/2005/8/layout/radial5"/>
    <dgm:cxn modelId="{28566034-98DF-497F-A834-36DAD609BF72}" type="presParOf" srcId="{0C5A2665-C51C-485C-B87A-CB600DFA5573}" destId="{845958AB-3763-4A52-B4B9-5E9B43B61215}" srcOrd="0" destOrd="0" presId="urn:microsoft.com/office/officeart/2005/8/layout/radial5"/>
    <dgm:cxn modelId="{66ED6CC0-EB5A-4976-9977-0ED6843463FD}" type="presParOf" srcId="{A13A5D35-D9E0-44E0-940F-20F897694258}" destId="{2E7008EA-AB73-4A8D-8B40-B4E7DB9ECE53}" srcOrd="18" destOrd="0" presId="urn:microsoft.com/office/officeart/2005/8/layout/radial5"/>
    <dgm:cxn modelId="{ED6DDC29-4BCF-4AE6-8ADF-812E30A98281}" type="presParOf" srcId="{A13A5D35-D9E0-44E0-940F-20F897694258}" destId="{7AF4470E-A5CE-4F9E-B71D-EE2991A129E0}" srcOrd="19" destOrd="0" presId="urn:microsoft.com/office/officeart/2005/8/layout/radial5"/>
    <dgm:cxn modelId="{1F18479D-DC95-43D8-80AA-2E0098D07EC8}" type="presParOf" srcId="{7AF4470E-A5CE-4F9E-B71D-EE2991A129E0}" destId="{19D5C161-6C3F-4603-BBD2-7B585EA8DD57}" srcOrd="0" destOrd="0" presId="urn:microsoft.com/office/officeart/2005/8/layout/radial5"/>
    <dgm:cxn modelId="{4215E1CC-6592-4BD4-ADFB-3EE87FED6FD9}" type="presParOf" srcId="{A13A5D35-D9E0-44E0-940F-20F897694258}" destId="{1C6A77F3-3666-46A2-B5D5-E4704960FB4F}" srcOrd="2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208E97-8FCC-4D3E-9136-B23C0057AC75}" type="datetimeFigureOut">
              <a:rPr lang="en-IE" smtClean="0"/>
              <a:t>08/02/2016</a:t>
            </a:fld>
            <a:endParaRPr lang="en-I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IE" smtClean="0"/>
              <a:t>Kate Hehir</a:t>
            </a:r>
            <a:endParaRPr lang="en-I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115215-F1BB-40E9-B0E2-58CF2EBE3850}" type="slidenum">
              <a:rPr lang="en-IE" smtClean="0"/>
              <a:t>‹#›</a:t>
            </a:fld>
            <a:endParaRPr lang="en-IE"/>
          </a:p>
        </p:txBody>
      </p:sp>
    </p:spTree>
    <p:extLst>
      <p:ext uri="{BB962C8B-B14F-4D97-AF65-F5344CB8AC3E}">
        <p14:creationId xmlns:p14="http://schemas.microsoft.com/office/powerpoint/2010/main" val="50345013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D580AD-C9F0-44DA-BEE8-9D345F4700A6}" type="datetimeFigureOut">
              <a:rPr lang="en-US"/>
              <a:pPr/>
              <a:t>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Kate Hehir</a:t>
            </a: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681778-927E-4EA3-B5D3-27FE6E4B99F1}" type="slidenum">
              <a:rPr lang="en-US"/>
              <a:pPr/>
              <a:t>‹#›</a:t>
            </a:fld>
            <a:endParaRPr lang="en-US"/>
          </a:p>
        </p:txBody>
      </p:sp>
    </p:spTree>
    <p:extLst>
      <p:ext uri="{BB962C8B-B14F-4D97-AF65-F5344CB8AC3E}">
        <p14:creationId xmlns:p14="http://schemas.microsoft.com/office/powerpoint/2010/main" val="410184076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681778-927E-4EA3-B5D3-27FE6E4B99F1}" type="slidenum">
              <a:rPr lang="en-US"/>
              <a:pPr/>
              <a:t>1</a:t>
            </a:fld>
            <a:endParaRPr lang="en-US"/>
          </a:p>
        </p:txBody>
      </p:sp>
      <p:sp>
        <p:nvSpPr>
          <p:cNvPr id="5" name="Footer Placeholder 4"/>
          <p:cNvSpPr>
            <a:spLocks noGrp="1"/>
          </p:cNvSpPr>
          <p:nvPr>
            <p:ph type="ftr" sz="quarter" idx="11"/>
          </p:nvPr>
        </p:nvSpPr>
        <p:spPr/>
        <p:txBody>
          <a:bodyPr/>
          <a:lstStyle/>
          <a:p>
            <a:r>
              <a:rPr lang="en-US" smtClean="0"/>
              <a:t>Kate Hehir</a:t>
            </a:r>
            <a:endParaRPr lang="en-US"/>
          </a:p>
        </p:txBody>
      </p:sp>
    </p:spTree>
    <p:extLst>
      <p:ext uri="{BB962C8B-B14F-4D97-AF65-F5344CB8AC3E}">
        <p14:creationId xmlns:p14="http://schemas.microsoft.com/office/powerpoint/2010/main" val="3483222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681778-927E-4EA3-B5D3-27FE6E4B99F1}" type="slidenum">
              <a:rPr lang="en-US"/>
              <a:pPr/>
              <a:t>2</a:t>
            </a:fld>
            <a:endParaRPr lang="en-US"/>
          </a:p>
        </p:txBody>
      </p:sp>
      <p:sp>
        <p:nvSpPr>
          <p:cNvPr id="5" name="Footer Placeholder 4"/>
          <p:cNvSpPr>
            <a:spLocks noGrp="1"/>
          </p:cNvSpPr>
          <p:nvPr>
            <p:ph type="ftr" sz="quarter" idx="11"/>
          </p:nvPr>
        </p:nvSpPr>
        <p:spPr/>
        <p:txBody>
          <a:bodyPr/>
          <a:lstStyle/>
          <a:p>
            <a:r>
              <a:rPr lang="en-US" smtClean="0"/>
              <a:t>Kate Hehir</a:t>
            </a:r>
            <a:endParaRPr lang="en-US"/>
          </a:p>
        </p:txBody>
      </p:sp>
    </p:spTree>
    <p:extLst>
      <p:ext uri="{BB962C8B-B14F-4D97-AF65-F5344CB8AC3E}">
        <p14:creationId xmlns:p14="http://schemas.microsoft.com/office/powerpoint/2010/main" val="2932613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7B681778-927E-4EA3-B5D3-27FE6E4B99F1}"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Kate Hehir</a:t>
            </a:r>
            <a:endParaRPr lang="en-US"/>
          </a:p>
        </p:txBody>
      </p:sp>
    </p:spTree>
    <p:extLst>
      <p:ext uri="{BB962C8B-B14F-4D97-AF65-F5344CB8AC3E}">
        <p14:creationId xmlns:p14="http://schemas.microsoft.com/office/powerpoint/2010/main" val="1208474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2/8/2016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4800" dirty="0"/>
              <a:t>The Selection Process for Principals - participants perspectives</a:t>
            </a:r>
          </a:p>
        </p:txBody>
      </p:sp>
      <p:sp>
        <p:nvSpPr>
          <p:cNvPr id="3" name="Subtitle 2"/>
          <p:cNvSpPr>
            <a:spLocks noGrp="1"/>
          </p:cNvSpPr>
          <p:nvPr>
            <p:ph type="subTitle" idx="1"/>
          </p:nvPr>
        </p:nvSpPr>
        <p:spPr/>
        <p:txBody>
          <a:bodyPr/>
          <a:lstStyle/>
          <a:p>
            <a:pPr algn="l"/>
            <a:r>
              <a:rPr lang="en-US" dirty="0"/>
              <a:t>TUI Education Conference 2016 </a:t>
            </a:r>
          </a:p>
          <a:p>
            <a:pPr algn="l"/>
            <a:r>
              <a:rPr lang="en-US" dirty="0"/>
              <a:t>Kate Hehir</a:t>
            </a:r>
          </a:p>
        </p:txBody>
      </p:sp>
    </p:spTree>
    <p:extLst>
      <p:ext uri="{BB962C8B-B14F-4D97-AF65-F5344CB8AC3E}">
        <p14:creationId xmlns:p14="http://schemas.microsoft.com/office/powerpoint/2010/main" val="521040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72955"/>
            <a:ext cx="8596668" cy="6223379"/>
          </a:xfrm>
        </p:spPr>
        <p:txBody>
          <a:bodyPr>
            <a:normAutofit/>
          </a:bodyPr>
          <a:lstStyle/>
          <a:p>
            <a:pPr marL="457200" indent="-457200">
              <a:buFont typeface="+mj-lt"/>
              <a:buAutoNum type="arabicPeriod" startAt="4"/>
            </a:pPr>
            <a:r>
              <a:rPr lang="en-IE" sz="2400" b="1" u="sng" dirty="0" smtClean="0"/>
              <a:t>Lack of credibility seen towards selection panel members &amp; a desire for panel interview training</a:t>
            </a:r>
          </a:p>
          <a:p>
            <a:r>
              <a:rPr lang="en-IE" sz="2400" dirty="0" smtClean="0"/>
              <a:t>Issues around </a:t>
            </a:r>
            <a:r>
              <a:rPr lang="en-IE" sz="2400" b="1" dirty="0" smtClean="0"/>
              <a:t>‘retired principals’ – knowledge seen as ‘lacking’ </a:t>
            </a:r>
            <a:r>
              <a:rPr lang="en-IE" sz="2400" dirty="0" smtClean="0"/>
              <a:t>– </a:t>
            </a:r>
            <a:r>
              <a:rPr lang="en-IE" sz="2400" b="1" dirty="0" smtClean="0"/>
              <a:t>active</a:t>
            </a:r>
            <a:r>
              <a:rPr lang="en-IE" sz="2400" dirty="0" smtClean="0"/>
              <a:t> principals seen as more credible(OECD,2008) – </a:t>
            </a:r>
            <a:r>
              <a:rPr lang="en-IE" sz="2400" b="1" dirty="0" smtClean="0"/>
              <a:t>experience current demands</a:t>
            </a:r>
          </a:p>
          <a:p>
            <a:r>
              <a:rPr lang="en-IE" sz="2400" dirty="0" smtClean="0"/>
              <a:t>Desire for </a:t>
            </a:r>
            <a:r>
              <a:rPr lang="en-IE" sz="2400" b="1" dirty="0" smtClean="0"/>
              <a:t>nationalised standardised training </a:t>
            </a:r>
            <a:r>
              <a:rPr lang="en-IE" sz="2400" dirty="0" smtClean="0"/>
              <a:t>– selectors seen as </a:t>
            </a:r>
            <a:r>
              <a:rPr lang="en-IE" sz="2400" b="1" dirty="0" smtClean="0"/>
              <a:t>‘lacking educational experience’, ‘last man..that you should have on a panel’, ‘having one job – to go through the C.V.’</a:t>
            </a:r>
          </a:p>
          <a:p>
            <a:r>
              <a:rPr lang="en-IE" sz="2400" dirty="0" smtClean="0"/>
              <a:t>Lack of </a:t>
            </a:r>
            <a:r>
              <a:rPr lang="en-IE" sz="2400" b="1" dirty="0" smtClean="0"/>
              <a:t>credibility – issue of accountability</a:t>
            </a:r>
            <a:r>
              <a:rPr lang="en-IE" sz="2400" dirty="0" smtClean="0"/>
              <a:t>?</a:t>
            </a:r>
          </a:p>
          <a:p>
            <a:r>
              <a:rPr lang="en-IE" sz="2400" dirty="0" smtClean="0"/>
              <a:t>As of 2013 no Nat. Standardised training</a:t>
            </a:r>
          </a:p>
          <a:p>
            <a:r>
              <a:rPr lang="en-IE" sz="2400" dirty="0" smtClean="0"/>
              <a:t>2014 – ACCS &amp; ETBI – est. a competency based recruitment &amp; selection process – with trainers for regions &amp; a resource pack</a:t>
            </a:r>
            <a:endParaRPr lang="en-IE"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641445"/>
            <a:ext cx="8644087" cy="6043134"/>
          </a:xfrm>
        </p:spPr>
        <p:txBody>
          <a:bodyPr>
            <a:normAutofit lnSpcReduction="10000"/>
          </a:bodyPr>
          <a:lstStyle/>
          <a:p>
            <a:pPr marL="457200" indent="-457200">
              <a:buFont typeface="+mj-lt"/>
              <a:buAutoNum type="arabicPeriod" startAt="5"/>
            </a:pPr>
            <a:r>
              <a:rPr lang="en-IE" sz="2400" b="1" u="sng" dirty="0" smtClean="0"/>
              <a:t>A Lack of understanding on the importance of psychology in interviews</a:t>
            </a:r>
          </a:p>
          <a:p>
            <a:pPr marL="457200" indent="-457200"/>
            <a:r>
              <a:rPr lang="en-IE" sz="2400" dirty="0" smtClean="0"/>
              <a:t>Interviewees acknowledged that non-verbal cues could reveal how interview was going by interviewees: </a:t>
            </a:r>
            <a:r>
              <a:rPr lang="en-IE" sz="2400" b="1" dirty="0" smtClean="0"/>
              <a:t>‘they don’t look like they are approving’, ‘a lot of time was spent staring at the ceiling &amp; at the clock’, ‘there was nodding...encouragement’</a:t>
            </a:r>
          </a:p>
          <a:p>
            <a:pPr marL="457200" indent="-457200"/>
            <a:r>
              <a:rPr lang="en-IE" sz="2400" dirty="0" smtClean="0"/>
              <a:t>Similarly selectors revealed of interviewees: </a:t>
            </a:r>
            <a:r>
              <a:rPr lang="en-IE" sz="2400" b="1" dirty="0" smtClean="0"/>
              <a:t>‘if they couldn't make eye contact, they couldn’t communicate’, they looked uncomfortable’, cues only played ‘a role’</a:t>
            </a:r>
          </a:p>
          <a:p>
            <a:pPr marL="457200" indent="-457200"/>
            <a:r>
              <a:rPr lang="en-IE" sz="2400" dirty="0" smtClean="0"/>
              <a:t>Non-verbal cues – first measurement of any setting (Todorov,2008 &amp; Willis, 2006)</a:t>
            </a:r>
          </a:p>
          <a:p>
            <a:pPr marL="457200" indent="-457200"/>
            <a:r>
              <a:rPr lang="en-IE" sz="2400" dirty="0" smtClean="0"/>
              <a:t>Few participants acknowledged the major role it has – 55% of interviewers judgement(</a:t>
            </a:r>
            <a:r>
              <a:rPr lang="en-IE" sz="2400" dirty="0" err="1" smtClean="0"/>
              <a:t>Mehrabian</a:t>
            </a:r>
            <a:r>
              <a:rPr lang="en-IE" sz="2400" dirty="0" smtClean="0"/>
              <a:t>, 1971)</a:t>
            </a:r>
          </a:p>
          <a:p>
            <a:pPr marL="457200" indent="-457200"/>
            <a:r>
              <a:rPr lang="en-IE" sz="2400" dirty="0" smtClean="0"/>
              <a:t>Training needed in this area</a:t>
            </a:r>
            <a:endParaRPr lang="en-IE"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82137"/>
            <a:ext cx="8862451" cy="6209732"/>
          </a:xfrm>
        </p:spPr>
        <p:txBody>
          <a:bodyPr>
            <a:normAutofit/>
          </a:bodyPr>
          <a:lstStyle/>
          <a:p>
            <a:pPr marL="457200" indent="-457200">
              <a:buFont typeface="+mj-lt"/>
              <a:buAutoNum type="arabicPeriod" startAt="6"/>
            </a:pPr>
            <a:r>
              <a:rPr lang="en-IE" sz="2400" b="1" u="sng" dirty="0" smtClean="0"/>
              <a:t>A ‘subjective’ as opposed to an ‘objective’ method for selecting leaders</a:t>
            </a:r>
          </a:p>
          <a:p>
            <a:r>
              <a:rPr lang="en-IE" sz="2400" dirty="0" smtClean="0"/>
              <a:t>Process seen as </a:t>
            </a:r>
            <a:r>
              <a:rPr lang="en-IE" sz="2400" b="1" dirty="0" smtClean="0"/>
              <a:t>‘subjective’, ‘not adequate’, ‘limited’, ‘one weakness..is the personality side of it’, ‘little focus on leadership’, ‘clearer role for the principal needed’, ‘not saying that there aren't element of it that can be perfected</a:t>
            </a:r>
            <a:r>
              <a:rPr lang="en-IE" sz="2400" dirty="0" smtClean="0"/>
              <a:t>’</a:t>
            </a:r>
          </a:p>
          <a:p>
            <a:r>
              <a:rPr lang="en-IE" sz="2400" dirty="0" smtClean="0"/>
              <a:t>Clifford(2012) reinforces this: ‘leadership ability is hard to gauge’, ‘highly prone’ to effects of biases &amp; prejudices(Puri, 2009)</a:t>
            </a:r>
          </a:p>
          <a:p>
            <a:r>
              <a:rPr lang="en-IE" sz="2400" dirty="0" smtClean="0"/>
              <a:t>Process revealing inadequacies – lacks capacity to select leaders?</a:t>
            </a:r>
            <a:endParaRPr lang="en-IE"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00501"/>
            <a:ext cx="8596668" cy="5636526"/>
          </a:xfrm>
        </p:spPr>
        <p:txBody>
          <a:bodyPr>
            <a:normAutofit/>
          </a:bodyPr>
          <a:lstStyle/>
          <a:p>
            <a:pPr marL="457200" indent="-457200">
              <a:buFont typeface="+mj-lt"/>
              <a:buAutoNum type="arabicPeriod" startAt="7"/>
            </a:pPr>
            <a:r>
              <a:rPr lang="en-IE" sz="2400" b="1" u="sng" dirty="0" smtClean="0"/>
              <a:t>Practical procedural elements seen as unreliable to selection</a:t>
            </a:r>
          </a:p>
          <a:p>
            <a:r>
              <a:rPr lang="en-IE" sz="2400" dirty="0" smtClean="0"/>
              <a:t>Preference for </a:t>
            </a:r>
            <a:r>
              <a:rPr lang="en-IE" sz="2400" b="1" dirty="0" smtClean="0"/>
              <a:t>larger panel size </a:t>
            </a:r>
            <a:r>
              <a:rPr lang="en-IE" sz="2400" dirty="0" smtClean="0"/>
              <a:t>– fairer to interviewee – contrasting to DES &amp; IVEA guidelines – ‘different expertise reflected’, ‘better balance’, ‘much more opportunities’</a:t>
            </a:r>
          </a:p>
          <a:p>
            <a:r>
              <a:rPr lang="en-IE" sz="2400" b="1" dirty="0" smtClean="0"/>
              <a:t>Lack of time </a:t>
            </a:r>
            <a:r>
              <a:rPr lang="en-IE" sz="2400" dirty="0" smtClean="0"/>
              <a:t>noted – ‘one hour is not nearly enough’, ‘difficult to decide for in an hour’, ‘not enough...for a job they could be doing for the next 20 years’</a:t>
            </a:r>
          </a:p>
          <a:p>
            <a:r>
              <a:rPr lang="en-IE" sz="2400" dirty="0" smtClean="0"/>
              <a:t>Hollenbeck(1994) states that less time allocated to leadership position searches </a:t>
            </a:r>
            <a:r>
              <a:rPr lang="en-IE" sz="2400" b="1" dirty="0" smtClean="0"/>
              <a:t>hampers hiring committees</a:t>
            </a:r>
          </a:p>
          <a:p>
            <a:r>
              <a:rPr lang="en-IE" sz="2400" dirty="0" smtClean="0"/>
              <a:t>Clifford (2012) avers – one year should be given to the search from point of vacancy </a:t>
            </a:r>
          </a:p>
          <a:p>
            <a:endParaRPr lang="en-IE"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55093"/>
            <a:ext cx="8596668" cy="5386269"/>
          </a:xfrm>
        </p:spPr>
        <p:txBody>
          <a:bodyPr>
            <a:normAutofit/>
          </a:bodyPr>
          <a:lstStyle/>
          <a:p>
            <a:r>
              <a:rPr lang="en-IE" sz="2400" b="1" dirty="0" smtClean="0"/>
              <a:t>Short-listing</a:t>
            </a:r>
            <a:r>
              <a:rPr lang="en-IE" sz="2400" dirty="0" smtClean="0"/>
              <a:t> suggested but potential leaders could be ruled out if they lack evidence of previous leadership experience</a:t>
            </a:r>
          </a:p>
          <a:p>
            <a:r>
              <a:rPr lang="en-IE" sz="2400" dirty="0" smtClean="0"/>
              <a:t>Serious concerns: </a:t>
            </a:r>
            <a:r>
              <a:rPr lang="en-IE" sz="2400" b="1" dirty="0" smtClean="0"/>
              <a:t>credibility of process if interview doesn’t present suitable candidate</a:t>
            </a:r>
          </a:p>
          <a:p>
            <a:r>
              <a:rPr lang="en-IE" sz="2400" dirty="0" smtClean="0"/>
              <a:t>‘do we appoint anybody, go back again &amp; run through the whole process? Or do we make the best of what we have &amp; its a very hard decision to make’</a:t>
            </a:r>
          </a:p>
          <a:p>
            <a:r>
              <a:rPr lang="en-IE" sz="2400" dirty="0" smtClean="0"/>
              <a:t>Process – could lack integrity?</a:t>
            </a:r>
            <a:endParaRPr lang="en-IE"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59559"/>
            <a:ext cx="8596668" cy="5481804"/>
          </a:xfrm>
        </p:spPr>
        <p:txBody>
          <a:bodyPr>
            <a:normAutofit/>
          </a:bodyPr>
          <a:lstStyle/>
          <a:p>
            <a:pPr marL="457200" indent="-457200">
              <a:buFont typeface="+mj-lt"/>
              <a:buAutoNum type="arabicPeriod" startAt="8"/>
            </a:pPr>
            <a:r>
              <a:rPr lang="en-IE" sz="2400" b="1" u="sng" dirty="0" smtClean="0"/>
              <a:t>Inconsistencies in selection procedures</a:t>
            </a:r>
          </a:p>
          <a:p>
            <a:pPr marL="457200" indent="-457200"/>
            <a:r>
              <a:rPr lang="en-IE" sz="2400" b="1" dirty="0" smtClean="0"/>
              <a:t>Lack of collaboration on designing questions</a:t>
            </a:r>
            <a:r>
              <a:rPr lang="en-IE" sz="2400" dirty="0"/>
              <a:t> </a:t>
            </a:r>
            <a:r>
              <a:rPr lang="en-IE" sz="2400" dirty="0" smtClean="0"/>
              <a:t>at pre-interview stage – </a:t>
            </a:r>
            <a:r>
              <a:rPr lang="en-IE" sz="2400" b="1" dirty="0" smtClean="0"/>
              <a:t>disadvantage to school with specific contextual needs </a:t>
            </a:r>
            <a:r>
              <a:rPr lang="en-IE" sz="2400" dirty="0" smtClean="0"/>
              <a:t>– IVEA (2004), OECD(2008) guidelines request this</a:t>
            </a:r>
          </a:p>
          <a:p>
            <a:pPr marL="457200" indent="-457200"/>
            <a:r>
              <a:rPr lang="en-IE" sz="2400" dirty="0" smtClean="0"/>
              <a:t>Accountability? – </a:t>
            </a:r>
            <a:r>
              <a:rPr lang="en-IE" sz="2400" b="1" dirty="0" smtClean="0"/>
              <a:t>ignoring regulations </a:t>
            </a:r>
            <a:r>
              <a:rPr lang="en-IE" sz="2400" dirty="0" smtClean="0"/>
              <a:t>– introduces vagueness &amp; lack of uniform approach</a:t>
            </a:r>
          </a:p>
          <a:p>
            <a:pPr marL="457200" indent="-457200"/>
            <a:r>
              <a:rPr lang="en-IE" sz="2400" b="1" dirty="0" smtClean="0"/>
              <a:t>Lack of professionalism shown </a:t>
            </a:r>
            <a:r>
              <a:rPr lang="en-IE" sz="2400" dirty="0" smtClean="0"/>
              <a:t>– leadership was not always questioned – interviewee had to direct them towards it &amp; final question – </a:t>
            </a:r>
            <a:r>
              <a:rPr lang="en-IE" sz="2400" b="1" dirty="0" smtClean="0"/>
              <a:t>‘just to fill a little more time I am going to ask you one more question’</a:t>
            </a:r>
          </a:p>
          <a:p>
            <a:pPr marL="457200" indent="-457200"/>
            <a:r>
              <a:rPr lang="en-IE" sz="2400" dirty="0" smtClean="0"/>
              <a:t>Integrity?</a:t>
            </a:r>
          </a:p>
          <a:p>
            <a:pPr marL="457200" indent="-457200"/>
            <a:endParaRPr lang="en-IE" sz="2400" dirty="0" smtClean="0"/>
          </a:p>
          <a:p>
            <a:pPr marL="457200" indent="-457200"/>
            <a:endParaRPr lang="en-IE"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86854"/>
            <a:ext cx="8596668" cy="5454509"/>
          </a:xfrm>
        </p:spPr>
        <p:txBody>
          <a:bodyPr>
            <a:normAutofit lnSpcReduction="10000"/>
          </a:bodyPr>
          <a:lstStyle/>
          <a:p>
            <a:pPr marL="457200" indent="-457200">
              <a:buFont typeface="+mj-lt"/>
              <a:buAutoNum type="arabicPeriod" startAt="9"/>
            </a:pPr>
            <a:r>
              <a:rPr lang="en-IE" sz="2400" b="1" u="sng" dirty="0" smtClean="0"/>
              <a:t>An unreflective approach to selection &amp; a narrow focus on previous leadership</a:t>
            </a:r>
          </a:p>
          <a:p>
            <a:r>
              <a:rPr lang="en-IE" sz="2400" b="1" dirty="0" smtClean="0"/>
              <a:t>Lack of post interview reflection </a:t>
            </a:r>
            <a:r>
              <a:rPr lang="en-IE" sz="2400" dirty="0" smtClean="0"/>
              <a:t>– reinforcing unreflective culture – ‘there is no clear structure...for the quality of these boards’(OECD,2007).</a:t>
            </a:r>
          </a:p>
          <a:p>
            <a:r>
              <a:rPr lang="en-IE" sz="2400" b="1" dirty="0" smtClean="0"/>
              <a:t>Irish education geared towards action rather than reflection or enquiry(Leonard </a:t>
            </a:r>
            <a:r>
              <a:rPr lang="en-IE" sz="2400" dirty="0" smtClean="0"/>
              <a:t>&amp; Gleeson, 1999) &amp; a ‘</a:t>
            </a:r>
            <a:r>
              <a:rPr lang="en-IE" sz="2400" b="1" dirty="0" smtClean="0"/>
              <a:t>culture of containment</a:t>
            </a:r>
            <a:r>
              <a:rPr lang="en-IE" sz="2400" dirty="0" smtClean="0"/>
              <a:t>’ (Callan,1997)</a:t>
            </a:r>
          </a:p>
          <a:p>
            <a:r>
              <a:rPr lang="en-IE" sz="2400" b="1" dirty="0" smtClean="0"/>
              <a:t>Predominant questioning  - behavioural </a:t>
            </a:r>
            <a:r>
              <a:rPr lang="en-IE" sz="2400" dirty="0" smtClean="0"/>
              <a:t>– assuming past behaviour is likely to predict future behaviour – difficult for those that have none</a:t>
            </a:r>
          </a:p>
          <a:p>
            <a:r>
              <a:rPr lang="en-IE" sz="2400" dirty="0" smtClean="0"/>
              <a:t>Morgan &amp; Sugrue (2005) – those that have become principals held key leadership positions in their previous schools</a:t>
            </a:r>
          </a:p>
          <a:p>
            <a:endParaRPr lang="en-IE"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09433"/>
            <a:ext cx="8596668" cy="5631929"/>
          </a:xfrm>
        </p:spPr>
        <p:txBody>
          <a:bodyPr>
            <a:normAutofit/>
          </a:bodyPr>
          <a:lstStyle/>
          <a:p>
            <a:r>
              <a:rPr lang="en-IE" sz="2400" b="1" dirty="0" smtClean="0"/>
              <a:t>Current issue – moratorium on A posts </a:t>
            </a:r>
            <a:r>
              <a:rPr lang="en-IE" sz="2400" dirty="0" smtClean="0"/>
              <a:t>– serious impediment </a:t>
            </a:r>
          </a:p>
          <a:p>
            <a:r>
              <a:rPr lang="en-IE" sz="2400" dirty="0" smtClean="0"/>
              <a:t>OECD, 2007 – ‘quality into the future...highlights the need within the system </a:t>
            </a:r>
            <a:r>
              <a:rPr lang="en-IE" sz="2400" b="1" dirty="0" smtClean="0"/>
              <a:t>to develop a pool of potential candidates</a:t>
            </a:r>
            <a:r>
              <a:rPr lang="en-IE" sz="2400" dirty="0" smtClean="0"/>
              <a:t> for school leadership’</a:t>
            </a:r>
          </a:p>
          <a:p>
            <a:pPr>
              <a:buNone/>
            </a:pPr>
            <a:endParaRPr lang="en-IE" sz="2400" dirty="0" smtClean="0"/>
          </a:p>
          <a:p>
            <a:pPr marL="457200" indent="-457200">
              <a:buFont typeface="+mj-lt"/>
              <a:buAutoNum type="arabicPeriod" startAt="10"/>
            </a:pPr>
            <a:r>
              <a:rPr lang="en-IE" sz="2400" b="1" u="sng" dirty="0" smtClean="0"/>
              <a:t>A lack of esteem for the contextual needs of schools</a:t>
            </a:r>
          </a:p>
          <a:p>
            <a:pPr marL="457200" indent="-457200"/>
            <a:r>
              <a:rPr lang="en-IE" sz="2400" b="1" dirty="0" smtClean="0"/>
              <a:t>Contextual needs </a:t>
            </a:r>
            <a:r>
              <a:rPr lang="en-IE" sz="2400" dirty="0" smtClean="0"/>
              <a:t>(issues located in schools’ internal context) </a:t>
            </a:r>
            <a:r>
              <a:rPr lang="en-IE" sz="2400" b="1" dirty="0" smtClean="0"/>
              <a:t>not seen to be a primary prerequisite </a:t>
            </a:r>
          </a:p>
          <a:p>
            <a:pPr marL="457200" indent="-457200"/>
            <a:r>
              <a:rPr lang="en-IE" sz="2400" dirty="0" smtClean="0"/>
              <a:t>Cavazos &amp; Ovando (2012) – hiring for just principal position &amp; not organisation...hinders the committee’s ability to make effective selection decisions</a:t>
            </a:r>
            <a:endParaRPr lang="en-IE"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07336"/>
            <a:ext cx="8596668" cy="5546167"/>
          </a:xfrm>
        </p:spPr>
        <p:txBody>
          <a:bodyPr>
            <a:normAutofit/>
          </a:bodyPr>
          <a:lstStyle/>
          <a:p>
            <a:pPr marL="457200" indent="-457200">
              <a:buFont typeface="+mj-lt"/>
              <a:buAutoNum type="arabicPeriod" startAt="11"/>
            </a:pPr>
            <a:r>
              <a:rPr lang="en-IE" sz="2400" b="1" u="sng" dirty="0" smtClean="0"/>
              <a:t>A lack of transparency in revealing contextual issues in schools at interview</a:t>
            </a:r>
          </a:p>
          <a:p>
            <a:pPr marL="457200" indent="-457200"/>
            <a:r>
              <a:rPr lang="en-IE" sz="2400" b="1" dirty="0" smtClean="0"/>
              <a:t>Not evident </a:t>
            </a:r>
            <a:r>
              <a:rPr lang="en-IE" sz="2400" dirty="0" smtClean="0"/>
              <a:t>but when revealed – deterred people from applying</a:t>
            </a:r>
          </a:p>
          <a:p>
            <a:pPr marL="457200" indent="-457200"/>
            <a:r>
              <a:rPr lang="en-IE" sz="2400" dirty="0" smtClean="0"/>
              <a:t>One interviewee – </a:t>
            </a:r>
            <a:r>
              <a:rPr lang="en-IE" sz="2400" b="1" dirty="0" smtClean="0"/>
              <a:t>made aware of a ‘very difficult situation’ during interview – stopped selling ‘them self at that point’</a:t>
            </a:r>
          </a:p>
          <a:p>
            <a:pPr marL="457200" indent="-457200"/>
            <a:r>
              <a:rPr lang="en-IE" sz="2400" dirty="0" smtClean="0"/>
              <a:t>OECD, 2007 – affirms decline in applications related to schools perceived to be in difficult situations</a:t>
            </a:r>
          </a:p>
          <a:p>
            <a:pPr marL="457200" indent="-457200"/>
            <a:r>
              <a:rPr lang="en-IE" sz="2400" dirty="0" smtClean="0"/>
              <a:t>Morgan &amp; Sugrue,2005 – over half of principals have had training preparation for role before appointment </a:t>
            </a:r>
          </a:p>
          <a:p>
            <a:pPr marL="457200" indent="-457200"/>
            <a:r>
              <a:rPr lang="en-IE" sz="2400" dirty="0" smtClean="0"/>
              <a:t>System not empowering to face challenges – potential specialist programmes could be completed </a:t>
            </a:r>
            <a:endParaRPr lang="en-IE"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64025"/>
            <a:ext cx="8596668" cy="5577338"/>
          </a:xfrm>
        </p:spPr>
        <p:txBody>
          <a:bodyPr>
            <a:normAutofit/>
          </a:bodyPr>
          <a:lstStyle/>
          <a:p>
            <a:r>
              <a:rPr lang="en-IE" sz="2400" dirty="0" smtClean="0"/>
              <a:t>Interviewees required in many countries to complete leadership speciality programmes before being considered(Taipale, 2012)</a:t>
            </a:r>
          </a:p>
          <a:p>
            <a:pPr lvl="1"/>
            <a:r>
              <a:rPr lang="en-IE" sz="2200" dirty="0" smtClean="0"/>
              <a:t>Canada –Principals’ Qualification programme</a:t>
            </a:r>
          </a:p>
          <a:p>
            <a:pPr lvl="1"/>
            <a:r>
              <a:rPr lang="en-IE" sz="2200" dirty="0" smtClean="0"/>
              <a:t>Finland  - prior experience from supervisory duties</a:t>
            </a:r>
          </a:p>
          <a:p>
            <a:pPr lvl="1"/>
            <a:r>
              <a:rPr lang="en-IE" sz="2200" dirty="0" smtClean="0"/>
              <a:t>Scotland – Scottish Qualification for Headship</a:t>
            </a:r>
          </a:p>
          <a:p>
            <a:endParaRPr lang="en-IE"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863" y="609600"/>
            <a:ext cx="8596312" cy="665823"/>
          </a:xfrm>
        </p:spPr>
        <p:txBody>
          <a:bodyPr/>
          <a:lstStyle/>
          <a:p>
            <a:r>
              <a:rPr lang="en-US" dirty="0"/>
              <a:t>Introduction</a:t>
            </a:r>
          </a:p>
        </p:txBody>
      </p:sp>
      <p:sp>
        <p:nvSpPr>
          <p:cNvPr id="3" name="Content Placeholder 2"/>
          <p:cNvSpPr>
            <a:spLocks noGrp="1"/>
          </p:cNvSpPr>
          <p:nvPr>
            <p:ph idx="1"/>
          </p:nvPr>
        </p:nvSpPr>
        <p:spPr>
          <a:xfrm>
            <a:off x="677863" y="1377184"/>
            <a:ext cx="8596312" cy="4664841"/>
          </a:xfrm>
        </p:spPr>
        <p:txBody>
          <a:bodyPr>
            <a:normAutofit/>
          </a:bodyPr>
          <a:lstStyle/>
          <a:p>
            <a:pPr>
              <a:buNone/>
            </a:pPr>
            <a:endParaRPr lang="en-US" sz="2400" dirty="0" smtClean="0"/>
          </a:p>
          <a:p>
            <a:r>
              <a:rPr lang="en-US" sz="2400" dirty="0" smtClean="0"/>
              <a:t>Based on Thesis and Paper submitted for a Masters in Education Leadership 2013</a:t>
            </a:r>
          </a:p>
          <a:p>
            <a:r>
              <a:rPr lang="en-US" sz="2400" dirty="0" smtClean="0"/>
              <a:t>Revealed issues in the formerly known ‘VEC’ selection process for selecting school principals &amp; the potential areas for improvement</a:t>
            </a:r>
          </a:p>
          <a:p>
            <a:r>
              <a:rPr lang="en-US" sz="2400" dirty="0" smtClean="0"/>
              <a:t>To note: research on examining hiring practices in Irish Education is limited and is partly due to the high level of sensitivity around the nature of the topic</a:t>
            </a:r>
            <a:endParaRPr lang="en-US" sz="2400" dirty="0"/>
          </a:p>
        </p:txBody>
      </p:sp>
    </p:spTree>
    <p:extLst>
      <p:ext uri="{BB962C8B-B14F-4D97-AF65-F5344CB8AC3E}">
        <p14:creationId xmlns:p14="http://schemas.microsoft.com/office/powerpoint/2010/main" val="41016449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96037"/>
            <a:ext cx="8596668" cy="5345326"/>
          </a:xfrm>
        </p:spPr>
        <p:txBody>
          <a:bodyPr>
            <a:normAutofit/>
          </a:bodyPr>
          <a:lstStyle/>
          <a:p>
            <a:r>
              <a:rPr lang="en-IE" sz="2400" b="1" u="sng" dirty="0" smtClean="0"/>
              <a:t>12. A lack of focus on the quality of interviewing</a:t>
            </a:r>
          </a:p>
          <a:p>
            <a:r>
              <a:rPr lang="en-IE" sz="2400" b="1" dirty="0" smtClean="0"/>
              <a:t>Quality</a:t>
            </a:r>
            <a:r>
              <a:rPr lang="en-IE" sz="2400" dirty="0" smtClean="0"/>
              <a:t> of interviews was not observed by interviewees</a:t>
            </a:r>
          </a:p>
          <a:p>
            <a:r>
              <a:rPr lang="en-IE" sz="2400" dirty="0" smtClean="0"/>
              <a:t>Interviewees more </a:t>
            </a:r>
            <a:r>
              <a:rPr lang="en-IE" sz="2400" b="1" dirty="0" smtClean="0"/>
              <a:t>focused on comfort levels </a:t>
            </a:r>
            <a:r>
              <a:rPr lang="en-IE" sz="2400" dirty="0" smtClean="0"/>
              <a:t>than competencies as potential leaders</a:t>
            </a:r>
          </a:p>
          <a:p>
            <a:r>
              <a:rPr lang="en-IE" sz="2400" dirty="0" smtClean="0"/>
              <a:t>Reason – selectors </a:t>
            </a:r>
            <a:r>
              <a:rPr lang="en-IE" sz="2400" b="1" dirty="0" smtClean="0"/>
              <a:t>not making expectations and criteria for principal selection explicit</a:t>
            </a:r>
          </a:p>
          <a:p>
            <a:r>
              <a:rPr lang="en-IE" sz="2400" b="1" dirty="0" smtClean="0"/>
              <a:t>Again - lack of role clarification</a:t>
            </a:r>
          </a:p>
          <a:p>
            <a:endParaRPr lang="en-IE"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20614818"/>
              </p:ext>
            </p:extLst>
          </p:nvPr>
        </p:nvGraphicFramePr>
        <p:xfrm>
          <a:off x="-741505" y="0"/>
          <a:ext cx="11168395"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36812"/>
          </a:xfrm>
        </p:spPr>
        <p:txBody>
          <a:bodyPr>
            <a:normAutofit fontScale="90000"/>
          </a:bodyPr>
          <a:lstStyle/>
          <a:p>
            <a:r>
              <a:rPr lang="en-IE" b="1" dirty="0" smtClean="0"/>
              <a:t>Notable opportunities for change</a:t>
            </a:r>
            <a:endParaRPr lang="en-IE" b="1" dirty="0"/>
          </a:p>
        </p:txBody>
      </p:sp>
      <p:sp>
        <p:nvSpPr>
          <p:cNvPr id="3" name="Content Placeholder 2"/>
          <p:cNvSpPr>
            <a:spLocks noGrp="1"/>
          </p:cNvSpPr>
          <p:nvPr>
            <p:ph idx="1"/>
          </p:nvPr>
        </p:nvSpPr>
        <p:spPr>
          <a:xfrm>
            <a:off x="677334" y="1187355"/>
            <a:ext cx="8596668" cy="5349923"/>
          </a:xfrm>
        </p:spPr>
        <p:txBody>
          <a:bodyPr>
            <a:normAutofit lnSpcReduction="10000"/>
          </a:bodyPr>
          <a:lstStyle/>
          <a:p>
            <a:pPr>
              <a:buFont typeface="Wingdings" pitchFamily="2" charset="2"/>
              <a:buChar char="v"/>
            </a:pPr>
            <a:r>
              <a:rPr lang="en-IE" sz="2400" b="1" u="sng" dirty="0" smtClean="0"/>
              <a:t>Cyclical leadership &amp; probation system</a:t>
            </a:r>
          </a:p>
          <a:p>
            <a:r>
              <a:rPr lang="en-IE" sz="2400" dirty="0" smtClean="0"/>
              <a:t>Suggested by some of the interviewees – </a:t>
            </a:r>
            <a:r>
              <a:rPr lang="en-IE" sz="2400" dirty="0" err="1" smtClean="0"/>
              <a:t>recc</a:t>
            </a:r>
            <a:r>
              <a:rPr lang="en-IE" sz="2400" dirty="0" smtClean="0"/>
              <a:t>. by OECD, 2008 – a minimum tenure subject to performance – renewable fixed term contracts</a:t>
            </a:r>
          </a:p>
          <a:p>
            <a:r>
              <a:rPr lang="en-IE" sz="2400" dirty="0" smtClean="0"/>
              <a:t>Belgium – evaluation every 5 years</a:t>
            </a:r>
          </a:p>
          <a:p>
            <a:r>
              <a:rPr lang="en-IE" sz="2400" dirty="0" smtClean="0"/>
              <a:t>New York – 3 years probation before licence given</a:t>
            </a:r>
          </a:p>
          <a:p>
            <a:r>
              <a:rPr lang="en-IE" sz="2400" dirty="0" smtClean="0"/>
              <a:t>Finland – 6 month trial</a:t>
            </a:r>
          </a:p>
          <a:p>
            <a:r>
              <a:rPr lang="en-IE" sz="2400" dirty="0" smtClean="0"/>
              <a:t>Establishes suitability to position</a:t>
            </a:r>
          </a:p>
          <a:p>
            <a:endParaRPr lang="en-IE" sz="2400" dirty="0" smtClean="0"/>
          </a:p>
          <a:p>
            <a:pPr>
              <a:buFont typeface="Wingdings" pitchFamily="2" charset="2"/>
              <a:buChar char="v"/>
            </a:pPr>
            <a:r>
              <a:rPr lang="en-IE" sz="2400" b="1" u="sng" dirty="0" smtClean="0"/>
              <a:t>Standardised training for panel selectors</a:t>
            </a:r>
          </a:p>
          <a:p>
            <a:r>
              <a:rPr lang="en-IE" sz="2400" dirty="0" smtClean="0"/>
              <a:t>Training for selectors and ensuring </a:t>
            </a:r>
            <a:r>
              <a:rPr lang="en-IE" sz="2400" b="1" dirty="0" smtClean="0"/>
              <a:t>mandatory participation</a:t>
            </a:r>
          </a:p>
          <a:p>
            <a:endParaRPr lang="en-IE"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13899"/>
            <a:ext cx="8596668" cy="6291617"/>
          </a:xfrm>
        </p:spPr>
        <p:txBody>
          <a:bodyPr>
            <a:normAutofit/>
          </a:bodyPr>
          <a:lstStyle/>
          <a:p>
            <a:pPr>
              <a:buFont typeface="Wingdings" pitchFamily="2" charset="2"/>
              <a:buChar char="v"/>
            </a:pPr>
            <a:r>
              <a:rPr lang="en-IE" sz="2400" b="1" u="sng" dirty="0" smtClean="0"/>
              <a:t>Induction for principals</a:t>
            </a:r>
          </a:p>
          <a:p>
            <a:r>
              <a:rPr lang="en-IE" sz="2400" b="1" dirty="0" smtClean="0"/>
              <a:t>Situational placements </a:t>
            </a:r>
            <a:r>
              <a:rPr lang="en-IE" sz="2400" dirty="0" smtClean="0"/>
              <a:t>suggested – give potential candidates &amp; selectors opportunity to clearly evaluate their potential</a:t>
            </a:r>
          </a:p>
          <a:p>
            <a:r>
              <a:rPr lang="en-IE" sz="2400" dirty="0" smtClean="0"/>
              <a:t>Australia – </a:t>
            </a:r>
            <a:r>
              <a:rPr lang="en-IE" sz="2400" i="1" dirty="0" smtClean="0"/>
              <a:t>Principals Internship Programme </a:t>
            </a:r>
            <a:r>
              <a:rPr lang="en-IE" sz="2400" dirty="0" smtClean="0"/>
              <a:t>– requires aspiring teachers to participate in internships</a:t>
            </a:r>
          </a:p>
          <a:p>
            <a:r>
              <a:rPr lang="en-IE" sz="2400" b="1" dirty="0" smtClean="0"/>
              <a:t>Pre-interviews</a:t>
            </a:r>
            <a:r>
              <a:rPr lang="en-IE" sz="2400" dirty="0" smtClean="0"/>
              <a:t> suggested could also establish </a:t>
            </a:r>
            <a:r>
              <a:rPr lang="en-IE" sz="2400" b="1" dirty="0" smtClean="0"/>
              <a:t>suitability</a:t>
            </a:r>
          </a:p>
          <a:p>
            <a:endParaRPr lang="en-IE" sz="2400" dirty="0" smtClean="0"/>
          </a:p>
          <a:p>
            <a:pPr>
              <a:buFont typeface="Wingdings" pitchFamily="2" charset="2"/>
              <a:buChar char="v"/>
            </a:pPr>
            <a:r>
              <a:rPr lang="en-IE" sz="2400" b="1" u="sng" dirty="0" smtClean="0"/>
              <a:t>Leadership development in schools for potential leaders</a:t>
            </a:r>
          </a:p>
          <a:p>
            <a:r>
              <a:rPr lang="en-IE" sz="2400" b="1" dirty="0" smtClean="0"/>
              <a:t>Lifting the moratorium </a:t>
            </a:r>
            <a:r>
              <a:rPr lang="en-IE" sz="2400" dirty="0" smtClean="0"/>
              <a:t>on posts of responsibility</a:t>
            </a:r>
          </a:p>
          <a:p>
            <a:r>
              <a:rPr lang="en-IE" sz="2400" dirty="0" smtClean="0"/>
              <a:t>Encouraging teachers to participate in </a:t>
            </a:r>
            <a:r>
              <a:rPr lang="en-IE" sz="2400" b="1" dirty="0" smtClean="0"/>
              <a:t>leadership courses </a:t>
            </a:r>
          </a:p>
          <a:p>
            <a:r>
              <a:rPr lang="en-IE" sz="2400" b="1" dirty="0" smtClean="0"/>
              <a:t>Pre-service training not just courses provided by LDS for existing principals</a:t>
            </a:r>
            <a:endParaRPr lang="en-IE" sz="24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0710"/>
          </a:xfrm>
        </p:spPr>
        <p:txBody>
          <a:bodyPr/>
          <a:lstStyle/>
          <a:p>
            <a:r>
              <a:rPr lang="en-IE" dirty="0" smtClean="0"/>
              <a:t>Conclusion</a:t>
            </a:r>
            <a:endParaRPr lang="en-IE" dirty="0"/>
          </a:p>
        </p:txBody>
      </p:sp>
      <p:sp>
        <p:nvSpPr>
          <p:cNvPr id="3" name="Content Placeholder 2"/>
          <p:cNvSpPr>
            <a:spLocks noGrp="1"/>
          </p:cNvSpPr>
          <p:nvPr>
            <p:ph idx="1"/>
          </p:nvPr>
        </p:nvSpPr>
        <p:spPr>
          <a:xfrm>
            <a:off x="677334" y="1282890"/>
            <a:ext cx="8596668" cy="5433219"/>
          </a:xfrm>
        </p:spPr>
        <p:txBody>
          <a:bodyPr>
            <a:normAutofit/>
          </a:bodyPr>
          <a:lstStyle/>
          <a:p>
            <a:r>
              <a:rPr lang="en-IE" sz="2400" dirty="0" smtClean="0"/>
              <a:t>There was </a:t>
            </a:r>
            <a:r>
              <a:rPr lang="en-IE" sz="2400" b="1" dirty="0" smtClean="0"/>
              <a:t>indistinctness about what constituted expertise</a:t>
            </a:r>
          </a:p>
          <a:p>
            <a:r>
              <a:rPr lang="en-IE" sz="2400" dirty="0" smtClean="0"/>
              <a:t>Ambiguity about professional knowledge &amp; service to a system where </a:t>
            </a:r>
            <a:r>
              <a:rPr lang="en-IE" sz="2400" b="1" dirty="0" smtClean="0"/>
              <a:t>professional leadership among teachers is not always cultivated</a:t>
            </a:r>
          </a:p>
          <a:p>
            <a:r>
              <a:rPr lang="en-IE" sz="2400" b="1" dirty="0" smtClean="0"/>
              <a:t>Lack of consistency in approach</a:t>
            </a:r>
            <a:r>
              <a:rPr lang="en-IE" sz="2400" dirty="0" smtClean="0"/>
              <a:t>; lack of precision with significant </a:t>
            </a:r>
            <a:r>
              <a:rPr lang="en-IE" sz="2400" b="1" dirty="0" smtClean="0"/>
              <a:t>departures from stated guidelines</a:t>
            </a:r>
          </a:p>
          <a:p>
            <a:r>
              <a:rPr lang="en-IE" sz="2400" b="1" dirty="0" smtClean="0"/>
              <a:t>Unreflective &amp; subjective nature </a:t>
            </a:r>
            <a:r>
              <a:rPr lang="en-IE" sz="2400" dirty="0" smtClean="0"/>
              <a:t>flowing through veins of process</a:t>
            </a:r>
          </a:p>
          <a:p>
            <a:r>
              <a:rPr lang="en-IE" sz="2400" dirty="0" smtClean="0"/>
              <a:t>Need for greater injection of </a:t>
            </a:r>
            <a:r>
              <a:rPr lang="en-IE" sz="2400" b="1" dirty="0" smtClean="0"/>
              <a:t>training for panels</a:t>
            </a:r>
            <a:r>
              <a:rPr lang="en-IE" sz="2400" dirty="0" smtClean="0"/>
              <a:t>, for research &amp; cultivation of expertise suitable for interviewing process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750627"/>
            <a:ext cx="8971163" cy="5886656"/>
          </a:xfrm>
        </p:spPr>
        <p:txBody>
          <a:bodyPr>
            <a:normAutofit/>
          </a:bodyPr>
          <a:lstStyle/>
          <a:p>
            <a:r>
              <a:rPr lang="en-IE" sz="2400" dirty="0" smtClean="0"/>
              <a:t>There are </a:t>
            </a:r>
            <a:r>
              <a:rPr lang="en-IE" sz="2400" b="1" dirty="0" smtClean="0"/>
              <a:t>key opportunities for change</a:t>
            </a:r>
          </a:p>
          <a:p>
            <a:r>
              <a:rPr lang="en-IE" sz="2400" dirty="0" smtClean="0"/>
              <a:t>Failure to improve the process will ‘</a:t>
            </a:r>
            <a:r>
              <a:rPr lang="en-IE" sz="2400" b="1" dirty="0" smtClean="0"/>
              <a:t>most likely lead to inappropriate selection decisions, which subsequently will increase problems for both the organisation and the selected employees</a:t>
            </a:r>
            <a:r>
              <a:rPr lang="en-IE" sz="2400" dirty="0" smtClean="0"/>
              <a:t>’ (Kennedy, 1994)</a:t>
            </a:r>
            <a:endParaRPr lang="en-IE"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40420"/>
          </a:xfrm>
        </p:spPr>
        <p:txBody>
          <a:bodyPr/>
          <a:lstStyle/>
          <a:p>
            <a:r>
              <a:rPr lang="en-IE" dirty="0" smtClean="0"/>
              <a:t>Background to selection process</a:t>
            </a:r>
            <a:endParaRPr lang="en-IE" dirty="0"/>
          </a:p>
        </p:txBody>
      </p:sp>
      <p:sp>
        <p:nvSpPr>
          <p:cNvPr id="3" name="Content Placeholder 2"/>
          <p:cNvSpPr>
            <a:spLocks noGrp="1"/>
          </p:cNvSpPr>
          <p:nvPr>
            <p:ph idx="1"/>
          </p:nvPr>
        </p:nvSpPr>
        <p:spPr>
          <a:xfrm>
            <a:off x="677334" y="1550021"/>
            <a:ext cx="8939632" cy="4961138"/>
          </a:xfrm>
        </p:spPr>
        <p:txBody>
          <a:bodyPr>
            <a:normAutofit/>
          </a:bodyPr>
          <a:lstStyle/>
          <a:p>
            <a:r>
              <a:rPr lang="en-IE" sz="2400" dirty="0" smtClean="0"/>
              <a:t>Involves </a:t>
            </a:r>
            <a:r>
              <a:rPr lang="en-IE" sz="2400" b="1" dirty="0" smtClean="0"/>
              <a:t>application process </a:t>
            </a:r>
            <a:r>
              <a:rPr lang="en-IE" sz="2400" dirty="0" smtClean="0"/>
              <a:t>in response to advertising of post</a:t>
            </a:r>
          </a:p>
          <a:p>
            <a:r>
              <a:rPr lang="en-IE" sz="2400" b="1" dirty="0" smtClean="0"/>
              <a:t>VEC(Now ETB) select panel members- from Board</a:t>
            </a:r>
          </a:p>
          <a:p>
            <a:r>
              <a:rPr lang="en-IE" sz="2400" b="1" dirty="0" smtClean="0"/>
              <a:t>Set marking scheme, design questions &amp; meet to have a pre-interview discussion</a:t>
            </a:r>
          </a:p>
          <a:p>
            <a:r>
              <a:rPr lang="en-IE" sz="2400" b="1" dirty="0" smtClean="0"/>
              <a:t>Interview</a:t>
            </a:r>
            <a:r>
              <a:rPr lang="en-IE" sz="2400" dirty="0" smtClean="0"/>
              <a:t> itself &amp; final </a:t>
            </a:r>
            <a:r>
              <a:rPr lang="en-IE" sz="2400" b="1" dirty="0" smtClean="0"/>
              <a:t>decision</a:t>
            </a:r>
          </a:p>
          <a:p>
            <a:r>
              <a:rPr lang="en-IE" sz="2400" dirty="0" smtClean="0"/>
              <a:t>Cir </a:t>
            </a:r>
            <a:r>
              <a:rPr lang="en-IE" sz="2400" b="1" dirty="0" smtClean="0"/>
              <a:t>43/00 and IVEA(2004) </a:t>
            </a:r>
            <a:r>
              <a:rPr lang="en-IE" sz="2400" dirty="0" smtClean="0"/>
              <a:t>suggest a panel of ‘experts’ be chosen for selection process </a:t>
            </a:r>
          </a:p>
          <a:p>
            <a:r>
              <a:rPr lang="en-IE" sz="2400" b="1" dirty="0" smtClean="0"/>
              <a:t>DES and IVEA(2004) guidelines for composition of selection boards – recommending training for members</a:t>
            </a:r>
          </a:p>
          <a:p>
            <a:r>
              <a:rPr lang="en-IE" sz="2400" b="1" dirty="0" smtClean="0"/>
              <a:t>ETB Act 2013 </a:t>
            </a:r>
            <a:r>
              <a:rPr lang="en-IE" sz="2400" dirty="0" smtClean="0"/>
              <a:t>now governs selection process</a:t>
            </a:r>
            <a:endParaRPr lang="en-IE"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6605"/>
          </a:xfrm>
        </p:spPr>
        <p:txBody>
          <a:bodyPr/>
          <a:lstStyle/>
          <a:p>
            <a:r>
              <a:rPr lang="en-IE" dirty="0" smtClean="0"/>
              <a:t>Limiting Factors to Research</a:t>
            </a:r>
            <a:endParaRPr lang="en-IE" dirty="0"/>
          </a:p>
        </p:txBody>
      </p:sp>
      <p:sp>
        <p:nvSpPr>
          <p:cNvPr id="3" name="Content Placeholder 2"/>
          <p:cNvSpPr>
            <a:spLocks noGrp="1"/>
          </p:cNvSpPr>
          <p:nvPr>
            <p:ph idx="1"/>
          </p:nvPr>
        </p:nvSpPr>
        <p:spPr>
          <a:xfrm>
            <a:off x="677334" y="1416205"/>
            <a:ext cx="8596668" cy="4625157"/>
          </a:xfrm>
        </p:spPr>
        <p:txBody>
          <a:bodyPr>
            <a:normAutofit/>
          </a:bodyPr>
          <a:lstStyle/>
          <a:p>
            <a:r>
              <a:rPr lang="en-IE" sz="2400" dirty="0" smtClean="0"/>
              <a:t>Being solely based on VEC itself</a:t>
            </a:r>
          </a:p>
          <a:p>
            <a:r>
              <a:rPr lang="en-IE" sz="2400" dirty="0" smtClean="0"/>
              <a:t>Scale of research would have been too large to include Vol. Sec. Schools &amp; C &amp; C schools</a:t>
            </a:r>
          </a:p>
          <a:p>
            <a:r>
              <a:rPr lang="en-IE" sz="2400" dirty="0" smtClean="0"/>
              <a:t>Other research methods could have been used: questionnaires, observation or case study(latter may have been difficult to seek permission)</a:t>
            </a:r>
          </a:p>
          <a:p>
            <a:r>
              <a:rPr lang="en-IE" sz="2400" dirty="0" smtClean="0"/>
              <a:t>Questionnaires – would yield dept &amp; quality in feedback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3941"/>
          </a:xfrm>
        </p:spPr>
        <p:txBody>
          <a:bodyPr/>
          <a:lstStyle/>
          <a:p>
            <a:r>
              <a:rPr lang="en-IE" dirty="0" smtClean="0"/>
              <a:t>Methodology</a:t>
            </a:r>
            <a:endParaRPr lang="en-IE" dirty="0"/>
          </a:p>
        </p:txBody>
      </p:sp>
      <p:sp>
        <p:nvSpPr>
          <p:cNvPr id="3" name="Content Placeholder 2"/>
          <p:cNvSpPr>
            <a:spLocks noGrp="1"/>
          </p:cNvSpPr>
          <p:nvPr>
            <p:ph idx="1"/>
          </p:nvPr>
        </p:nvSpPr>
        <p:spPr>
          <a:xfrm>
            <a:off x="677334" y="1483113"/>
            <a:ext cx="8596668" cy="4558250"/>
          </a:xfrm>
        </p:spPr>
        <p:txBody>
          <a:bodyPr>
            <a:normAutofit/>
          </a:bodyPr>
          <a:lstStyle/>
          <a:p>
            <a:r>
              <a:rPr lang="en-IE" sz="2400" dirty="0" smtClean="0"/>
              <a:t>Qualitative research</a:t>
            </a:r>
          </a:p>
          <a:p>
            <a:r>
              <a:rPr lang="en-IE" sz="2400" dirty="0" smtClean="0"/>
              <a:t>Semi-structured interviews – flexible &amp; gave opportunity to probe and expand</a:t>
            </a:r>
          </a:p>
          <a:p>
            <a:r>
              <a:rPr lang="en-IE" sz="2400" dirty="0" smtClean="0"/>
              <a:t>Four groups: CEOs, Panel Members, Successful Candidates(those awarded principalship) and Unsuccessful Candidates</a:t>
            </a:r>
          </a:p>
          <a:p>
            <a:r>
              <a:rPr lang="en-IE" sz="2400" dirty="0" smtClean="0"/>
              <a:t>Field work was carried out and data processing involved identifying key questions to be analysed, emerging themes and patterns</a:t>
            </a:r>
          </a:p>
          <a:p>
            <a:endParaRPr lang="en-IE"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7063"/>
          </a:xfrm>
        </p:spPr>
        <p:txBody>
          <a:bodyPr/>
          <a:lstStyle/>
          <a:p>
            <a:r>
              <a:rPr lang="en-IE" dirty="0" smtClean="0"/>
              <a:t>Issues in Selection Process</a:t>
            </a:r>
            <a:endParaRPr lang="en-IE" dirty="0"/>
          </a:p>
        </p:txBody>
      </p:sp>
      <p:sp>
        <p:nvSpPr>
          <p:cNvPr id="3" name="Content Placeholder 2"/>
          <p:cNvSpPr>
            <a:spLocks noGrp="1"/>
          </p:cNvSpPr>
          <p:nvPr>
            <p:ph idx="1"/>
          </p:nvPr>
        </p:nvSpPr>
        <p:spPr>
          <a:xfrm>
            <a:off x="677333" y="1364777"/>
            <a:ext cx="8753269" cy="5322626"/>
          </a:xfrm>
        </p:spPr>
        <p:txBody>
          <a:bodyPr>
            <a:normAutofit/>
          </a:bodyPr>
          <a:lstStyle/>
          <a:p>
            <a:pPr>
              <a:buFont typeface="+mj-lt"/>
              <a:buAutoNum type="arabicPeriod"/>
            </a:pPr>
            <a:r>
              <a:rPr lang="en-IE" sz="2400" dirty="0" smtClean="0"/>
              <a:t>A narrow focus on what is seen as an ‘expert’ on a panel</a:t>
            </a:r>
          </a:p>
          <a:p>
            <a:pPr>
              <a:buFont typeface="+mj-lt"/>
              <a:buAutoNum type="arabicPeriod"/>
            </a:pPr>
            <a:r>
              <a:rPr lang="en-IE" sz="2400" dirty="0" smtClean="0"/>
              <a:t>Lack of credibility seen towards selection panel members &amp; a desire for panel interview training</a:t>
            </a:r>
          </a:p>
          <a:p>
            <a:pPr>
              <a:buFont typeface="+mj-lt"/>
              <a:buAutoNum type="arabicPeriod"/>
            </a:pPr>
            <a:r>
              <a:rPr lang="en-IE" sz="2400" dirty="0" smtClean="0"/>
              <a:t>Instructional leadership styles sought were at odds with OECD (2009) findings</a:t>
            </a:r>
          </a:p>
          <a:p>
            <a:pPr>
              <a:buFont typeface="+mj-lt"/>
              <a:buAutoNum type="arabicPeriod"/>
            </a:pPr>
            <a:r>
              <a:rPr lang="en-IE" sz="2400" dirty="0" smtClean="0"/>
              <a:t>Lack of role clarification for prospective principals</a:t>
            </a:r>
          </a:p>
          <a:p>
            <a:pPr>
              <a:buFont typeface="+mj-lt"/>
              <a:buAutoNum type="arabicPeriod"/>
            </a:pPr>
            <a:r>
              <a:rPr lang="en-IE" sz="2400" dirty="0" smtClean="0"/>
              <a:t>Lack of understanding on the importance of psychology in interviews</a:t>
            </a:r>
          </a:p>
          <a:p>
            <a:pPr>
              <a:buFont typeface="+mj-lt"/>
              <a:buAutoNum type="arabicPeriod"/>
            </a:pPr>
            <a:r>
              <a:rPr lang="en-IE" sz="2400" dirty="0" smtClean="0"/>
              <a:t>A ‘subjective’ as opposed to an ‘objective’ method for selecting leaders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9767"/>
          </a:xfrm>
        </p:spPr>
        <p:txBody>
          <a:bodyPr/>
          <a:lstStyle/>
          <a:p>
            <a:r>
              <a:rPr lang="en-IE" dirty="0" smtClean="0"/>
              <a:t>Issues cont..</a:t>
            </a:r>
            <a:endParaRPr lang="en-IE" dirty="0"/>
          </a:p>
        </p:txBody>
      </p:sp>
      <p:sp>
        <p:nvSpPr>
          <p:cNvPr id="3" name="Content Placeholder 2"/>
          <p:cNvSpPr>
            <a:spLocks noGrp="1"/>
          </p:cNvSpPr>
          <p:nvPr>
            <p:ph idx="1"/>
          </p:nvPr>
        </p:nvSpPr>
        <p:spPr>
          <a:xfrm>
            <a:off x="677334" y="1405719"/>
            <a:ext cx="8596668" cy="4635643"/>
          </a:xfrm>
        </p:spPr>
        <p:txBody>
          <a:bodyPr/>
          <a:lstStyle/>
          <a:p>
            <a:pPr marL="457200" indent="-457200">
              <a:buFont typeface="+mj-lt"/>
              <a:buAutoNum type="arabicPeriod" startAt="7"/>
            </a:pPr>
            <a:r>
              <a:rPr lang="en-IE" sz="2400" dirty="0" smtClean="0"/>
              <a:t>Practical procedural elements seen as unreliable to selection</a:t>
            </a:r>
          </a:p>
          <a:p>
            <a:pPr marL="457200" indent="-457200">
              <a:buFont typeface="+mj-lt"/>
              <a:buAutoNum type="arabicPeriod" startAt="7"/>
            </a:pPr>
            <a:r>
              <a:rPr lang="en-IE" sz="2400" dirty="0" smtClean="0"/>
              <a:t>Inconsistencies in selection procedure</a:t>
            </a:r>
          </a:p>
          <a:p>
            <a:pPr marL="457200" indent="-457200">
              <a:buFont typeface="+mj-lt"/>
              <a:buAutoNum type="arabicPeriod" startAt="7"/>
            </a:pPr>
            <a:r>
              <a:rPr lang="en-IE" sz="2400" dirty="0" smtClean="0"/>
              <a:t>An unreflective approach to selection &amp; a narrow focus on previous leadership experience</a:t>
            </a:r>
          </a:p>
          <a:p>
            <a:pPr marL="457200" indent="-457200">
              <a:buFont typeface="+mj-lt"/>
              <a:buAutoNum type="arabicPeriod" startAt="7"/>
            </a:pPr>
            <a:r>
              <a:rPr lang="en-IE" sz="2400" dirty="0" smtClean="0"/>
              <a:t>A lack of esteem for the contextual needs of schools</a:t>
            </a:r>
          </a:p>
          <a:p>
            <a:pPr marL="457200" indent="-457200">
              <a:buFont typeface="+mj-lt"/>
              <a:buAutoNum type="arabicPeriod" startAt="7"/>
            </a:pPr>
            <a:r>
              <a:rPr lang="en-IE" sz="2400" dirty="0" smtClean="0"/>
              <a:t>A lack of transparency in revealing contextual issues in schools at interview</a:t>
            </a:r>
          </a:p>
          <a:p>
            <a:pPr marL="457200" indent="-457200">
              <a:buFont typeface="+mj-lt"/>
              <a:buAutoNum type="arabicPeriod" startAt="7"/>
            </a:pPr>
            <a:r>
              <a:rPr lang="en-IE" sz="2400" dirty="0" smtClean="0"/>
              <a:t>A lack of focus on the quality of interviewing</a:t>
            </a:r>
          </a:p>
          <a:p>
            <a:pPr>
              <a:buNone/>
            </a:pPr>
            <a:endParaRPr lang="en-I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518615"/>
            <a:ext cx="8739621" cy="5950424"/>
          </a:xfrm>
        </p:spPr>
        <p:txBody>
          <a:bodyPr>
            <a:normAutofit lnSpcReduction="10000"/>
          </a:bodyPr>
          <a:lstStyle/>
          <a:p>
            <a:pPr marL="457200" indent="-457200">
              <a:buFont typeface="+mj-lt"/>
              <a:buAutoNum type="arabicPeriod"/>
            </a:pPr>
            <a:r>
              <a:rPr lang="en-IE" sz="2400" b="1" u="sng" dirty="0" smtClean="0"/>
              <a:t>A narrow focus on what is seen as an ‘expert’ on a panel</a:t>
            </a:r>
          </a:p>
          <a:p>
            <a:pPr marL="457200" indent="-457200"/>
            <a:r>
              <a:rPr lang="en-IE" sz="2400" b="1" dirty="0" smtClean="0"/>
              <a:t>Understanding of concept </a:t>
            </a:r>
            <a:r>
              <a:rPr lang="en-IE" sz="2400" dirty="0" smtClean="0"/>
              <a:t>– revealed </a:t>
            </a:r>
            <a:r>
              <a:rPr lang="en-IE" sz="2400" b="1" dirty="0" smtClean="0"/>
              <a:t>vagueness</a:t>
            </a:r>
            <a:r>
              <a:rPr lang="en-IE" sz="2400" dirty="0" smtClean="0"/>
              <a:t> – seen as </a:t>
            </a:r>
            <a:r>
              <a:rPr lang="en-IE" sz="2400" b="1" dirty="0" smtClean="0"/>
              <a:t>‘in management’, ‘in education’, ‘experience in role’ –emphasis on practical experience</a:t>
            </a:r>
          </a:p>
          <a:p>
            <a:pPr marL="457200" indent="-457200"/>
            <a:r>
              <a:rPr lang="en-IE" sz="2400" dirty="0" smtClean="0"/>
              <a:t>Issue – </a:t>
            </a:r>
            <a:r>
              <a:rPr lang="en-IE" sz="2400" b="1" dirty="0" smtClean="0"/>
              <a:t>little reference to training</a:t>
            </a:r>
            <a:r>
              <a:rPr lang="en-IE" sz="2400" dirty="0" smtClean="0"/>
              <a:t>, </a:t>
            </a:r>
            <a:r>
              <a:rPr lang="en-IE" sz="2400" b="1" dirty="0" smtClean="0"/>
              <a:t>professional knowledge, specialist knowledge or study </a:t>
            </a:r>
            <a:r>
              <a:rPr lang="en-IE" sz="2400" dirty="0" smtClean="0"/>
              <a:t>– lack of esteem for </a:t>
            </a:r>
            <a:r>
              <a:rPr lang="en-IE" sz="2400" b="1" dirty="0" smtClean="0"/>
              <a:t>professional expertise </a:t>
            </a:r>
            <a:r>
              <a:rPr lang="en-IE" sz="2400" dirty="0" smtClean="0"/>
              <a:t>could question credibility of selectors</a:t>
            </a:r>
          </a:p>
          <a:p>
            <a:pPr marL="457200" indent="-457200"/>
            <a:r>
              <a:rPr lang="en-IE" sz="2400" dirty="0" smtClean="0"/>
              <a:t>In contrast -</a:t>
            </a:r>
            <a:r>
              <a:rPr lang="en-IE" sz="2400" b="1" dirty="0" smtClean="0"/>
              <a:t>successful candidates themselves</a:t>
            </a:r>
            <a:r>
              <a:rPr lang="en-IE" sz="2400" dirty="0" smtClean="0"/>
              <a:t>– had management experience &amp; a Masters – valued criterion – the latter increasingly important(OECD, 2008)</a:t>
            </a:r>
          </a:p>
          <a:p>
            <a:pPr marL="457200" indent="-457200"/>
            <a:r>
              <a:rPr lang="en-IE" sz="2400" dirty="0" smtClean="0"/>
              <a:t>No reference to the expertise of teachers or those outside education – </a:t>
            </a:r>
            <a:r>
              <a:rPr lang="en-IE" sz="2400" b="1" dirty="0" smtClean="0"/>
              <a:t>OECD(2008) &amp; Clifford (2012) suggest broadening participation in panel </a:t>
            </a:r>
            <a:r>
              <a:rPr lang="en-IE" sz="2400" dirty="0" smtClean="0"/>
              <a:t>– members from business world, school stakeholders i.e. parents</a:t>
            </a:r>
          </a:p>
          <a:p>
            <a:pPr marL="457200" indent="-457200"/>
            <a:endParaRPr lang="en-IE" sz="2400" dirty="0" smtClean="0"/>
          </a:p>
          <a:p>
            <a:pPr marL="457200" indent="-457200"/>
            <a:endParaRPr lang="en-IE"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709684"/>
            <a:ext cx="8725973" cy="5813945"/>
          </a:xfrm>
        </p:spPr>
        <p:txBody>
          <a:bodyPr>
            <a:normAutofit/>
          </a:bodyPr>
          <a:lstStyle/>
          <a:p>
            <a:pPr marL="457200" indent="-457200">
              <a:buFont typeface="+mj-lt"/>
              <a:buAutoNum type="arabicPeriod" startAt="2"/>
            </a:pPr>
            <a:r>
              <a:rPr lang="en-IE" sz="2400" b="1" u="sng" dirty="0" smtClean="0"/>
              <a:t>Instructional leadership styles at odd with OECD findings</a:t>
            </a:r>
          </a:p>
          <a:p>
            <a:pPr marL="457200" indent="-457200"/>
            <a:r>
              <a:rPr lang="en-IE" sz="2400" dirty="0" smtClean="0"/>
              <a:t>Participative leadership styles sought by panels followed by </a:t>
            </a:r>
            <a:r>
              <a:rPr lang="en-IE" sz="2400" b="1" dirty="0" smtClean="0"/>
              <a:t>instructional &amp; transformational</a:t>
            </a:r>
          </a:p>
          <a:p>
            <a:pPr marL="457200" indent="-457200"/>
            <a:r>
              <a:rPr lang="en-IE" sz="2400" dirty="0" smtClean="0"/>
              <a:t>OECD (2009) findings contrast with Ireland being higher in </a:t>
            </a:r>
            <a:r>
              <a:rPr lang="en-IE" sz="2400" b="1" dirty="0" smtClean="0"/>
              <a:t>administrative leaders</a:t>
            </a:r>
          </a:p>
          <a:p>
            <a:pPr marL="457200" indent="-457200">
              <a:buFont typeface="+mj-lt"/>
              <a:buAutoNum type="arabicPeriod" startAt="3"/>
            </a:pPr>
            <a:r>
              <a:rPr lang="en-IE" sz="2400" b="1" u="sng" dirty="0" smtClean="0"/>
              <a:t>Lack of role clarification for perspective principals</a:t>
            </a:r>
          </a:p>
          <a:p>
            <a:pPr marL="457200" indent="-457200"/>
            <a:r>
              <a:rPr lang="en-IE" sz="2400" b="1" dirty="0" smtClean="0"/>
              <a:t>No job specification/role clarity(OECD,2007) given </a:t>
            </a:r>
            <a:r>
              <a:rPr lang="en-IE" sz="2400" dirty="0" smtClean="0"/>
              <a:t>– issue of transparency – </a:t>
            </a:r>
            <a:r>
              <a:rPr lang="en-IE" sz="2400" b="1" dirty="0" smtClean="0"/>
              <a:t>could contribute to lack of applications</a:t>
            </a:r>
            <a:r>
              <a:rPr lang="en-IE" sz="2400" dirty="0" smtClean="0"/>
              <a:t>, create uncertainty &amp; vagueness about what a panel look for</a:t>
            </a:r>
          </a:p>
          <a:p>
            <a:pPr marL="457200" indent="-457200"/>
            <a:r>
              <a:rPr lang="en-IE" sz="2400" b="1" dirty="0" smtClean="0"/>
              <a:t>Role not well defined –lack of role clarity </a:t>
            </a:r>
            <a:r>
              <a:rPr lang="en-IE" sz="2400" dirty="0" smtClean="0"/>
              <a:t>– time needed to define what is being looked for(Cavazos &amp; Ovando,2012) – helps select the best person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1682</TotalTime>
  <Words>1884</Words>
  <Application>Microsoft Office PowerPoint</Application>
  <PresentationFormat>Widescreen</PresentationFormat>
  <Paragraphs>151</Paragraphs>
  <Slides>25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Trebuchet MS</vt:lpstr>
      <vt:lpstr>Wingdings</vt:lpstr>
      <vt:lpstr>Wingdings 3</vt:lpstr>
      <vt:lpstr>Facet</vt:lpstr>
      <vt:lpstr>The Selection Process for Principals - participants perspectives</vt:lpstr>
      <vt:lpstr>Introduction</vt:lpstr>
      <vt:lpstr>Background to selection process</vt:lpstr>
      <vt:lpstr>Limiting Factors to Research</vt:lpstr>
      <vt:lpstr>Methodology</vt:lpstr>
      <vt:lpstr>Issues in Selection Process</vt:lpstr>
      <vt:lpstr>Issues cont..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Notable opportunities for change</vt:lpstr>
      <vt:lpstr>PowerPoint Presentation</vt:lpstr>
      <vt:lpstr>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Clare Branch TUI</dc:creator>
  <cp:lastModifiedBy>cgriffin</cp:lastModifiedBy>
  <cp:revision>18</cp:revision>
  <dcterms:created xsi:type="dcterms:W3CDTF">2014-09-12T02:18:09Z</dcterms:created>
  <dcterms:modified xsi:type="dcterms:W3CDTF">2016-02-08T15:48:48Z</dcterms:modified>
</cp:coreProperties>
</file>